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3"/>
  </p:notesMasterIdLst>
  <p:sldIdLst>
    <p:sldId id="405" r:id="rId2"/>
    <p:sldId id="400" r:id="rId3"/>
    <p:sldId id="391" r:id="rId4"/>
    <p:sldId id="404" r:id="rId5"/>
    <p:sldId id="315" r:id="rId6"/>
    <p:sldId id="406" r:id="rId7"/>
    <p:sldId id="407" r:id="rId8"/>
    <p:sldId id="260" r:id="rId9"/>
    <p:sldId id="389" r:id="rId10"/>
    <p:sldId id="403" r:id="rId11"/>
    <p:sldId id="380" r:id="rId12"/>
  </p:sldIdLst>
  <p:sldSz cx="9144000" cy="5143500" type="screen16x9"/>
  <p:notesSz cx="6858000" cy="9144000"/>
  <p:embeddedFontLst>
    <p:embeddedFont>
      <p:font typeface="Fira Sans Condensed ExtraBold" panose="020B0604020202020204" charset="0"/>
      <p:bold r:id="rId14"/>
      <p:boldItalic r:id="rId15"/>
    </p:embeddedFont>
    <p:embeddedFont>
      <p:font typeface="Fira Sans Condensed" panose="020B0604020202020204" charset="0"/>
      <p:regular r:id="rId16"/>
      <p:bold r:id="rId17"/>
      <p:italic r:id="rId18"/>
      <p:boldItalic r:id="rId19"/>
    </p:embeddedFont>
    <p:embeddedFont>
      <p:font typeface="Algerian" panose="020B0604020202020204" charset="0"/>
      <p:regular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  <p:embeddedFont>
      <p:font typeface="Fredoka One" panose="020B0604020202020204" charset="0"/>
      <p:regular r:id="rId29"/>
    </p:embeddedFon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Roboto Slab SemiBold" panose="020B0604020202020204" charset="0"/>
      <p:bold r:id="rId34"/>
    </p:embeddedFont>
    <p:embeddedFont>
      <p:font typeface="Cambria Math" panose="02040503050406030204" pitchFamily="18" charset="0"/>
      <p:regular r:id="rId35"/>
    </p:embeddedFont>
    <p:embeddedFont>
      <p:font typeface="Roboto Black" panose="020B0604020202020204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de villiers" initials="rv" lastIdx="1" clrIdx="0">
    <p:extLst>
      <p:ext uri="{19B8F6BF-5375-455C-9EA6-DF929625EA0E}">
        <p15:presenceInfo xmlns:p15="http://schemas.microsoft.com/office/powerpoint/2012/main" userId="0bde652fbc22c9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DA36"/>
    <a:srgbClr val="E89E18"/>
    <a:srgbClr val="2ECC4C"/>
    <a:srgbClr val="669900"/>
    <a:srgbClr val="FFFF8F"/>
    <a:srgbClr val="DAC2EC"/>
    <a:srgbClr val="FFECAF"/>
    <a:srgbClr val="FFB9B9"/>
    <a:srgbClr val="D8EEC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41AE4-29CA-49B4-99A8-09D1E0EC09DD}">
  <a:tblStyle styleId="{B4E41AE4-29CA-49B4-99A8-09D1E0EC0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44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78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1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19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Title and right tex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15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801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94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1" r:id="rId5"/>
    <p:sldLayoutId id="2147483673" r:id="rId6"/>
    <p:sldLayoutId id="2147483684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30E20-7BD9-0EFF-34EE-C5D3420F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Get Pumped Countdown! 5-Minute Workout Timer with Music  Cool Audio Visual Effec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5069" y="4673800"/>
            <a:ext cx="236931" cy="2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1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BE227-6EA7-7142-6048-E505A3C5AEEC}"/>
              </a:ext>
            </a:extLst>
          </p:cNvPr>
          <p:cNvSpPr txBox="1"/>
          <p:nvPr/>
        </p:nvSpPr>
        <p:spPr>
          <a:xfrm>
            <a:off x="584022" y="1751337"/>
            <a:ext cx="7504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Join our </a:t>
            </a:r>
            <a:r>
              <a:rPr lang="en-IN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What’s app Community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B8992-D761-921A-FB45-B1F7BEF87C73}"/>
              </a:ext>
            </a:extLst>
          </p:cNvPr>
          <p:cNvSpPr txBox="1"/>
          <p:nvPr/>
        </p:nvSpPr>
        <p:spPr>
          <a:xfrm>
            <a:off x="1287608" y="2721426"/>
            <a:ext cx="60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novitech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research</a:t>
            </a:r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and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development</a:t>
            </a:r>
            <a:endParaRPr lang="en-IN" sz="32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BDAF-ED7B-C265-D64B-58DADA58C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4" t="10456" r="28591" b="12466"/>
          <a:stretch/>
        </p:blipFill>
        <p:spPr>
          <a:xfrm>
            <a:off x="7415316" y="2698129"/>
            <a:ext cx="527587" cy="532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52FE5-4158-F87E-CD0D-BA503DEBEB43}"/>
              </a:ext>
            </a:extLst>
          </p:cNvPr>
          <p:cNvSpPr txBox="1"/>
          <p:nvPr/>
        </p:nvSpPr>
        <p:spPr>
          <a:xfrm>
            <a:off x="2286511" y="629811"/>
            <a:ext cx="45709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5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r>
              <a:rPr lang="en-IN" sz="4050" dirty="0">
                <a:latin typeface="Algerian" panose="04020705040A02060702" pitchFamily="82" charset="0"/>
                <a:sym typeface="Wingdings" panose="05000000000000000000" pitchFamily="2" charset="2"/>
              </a:rPr>
              <a:t> </a:t>
            </a:r>
            <a:endParaRPr lang="en-IN" sz="4050" dirty="0">
              <a:latin typeface="Algerian" panose="04020705040A02060702" pitchFamily="82" charset="0"/>
            </a:endParaRPr>
          </a:p>
        </p:txBody>
      </p:sp>
      <p:pic>
        <p:nvPicPr>
          <p:cNvPr id="10" name="Picture 9" descr="Subscribe Button PNG, Subscribe Button Transparent Background - FreeIconsPNG">
            <a:extLst>
              <a:ext uri="{FF2B5EF4-FFF2-40B4-BE49-F238E27FC236}">
                <a16:creationId xmlns:a16="http://schemas.microsoft.com/office/drawing/2014/main" id="{EBC8002F-244E-1227-A1B6-F95F31BF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0" t="31853" r="730" b="31097"/>
          <a:stretch/>
        </p:blipFill>
        <p:spPr bwMode="auto">
          <a:xfrm>
            <a:off x="3067411" y="3686316"/>
            <a:ext cx="2609588" cy="9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687F1-35E6-AFAF-439B-0559A509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00" y="3712146"/>
            <a:ext cx="814243" cy="8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157A36-321C-AF10-D107-204F670E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244" y="1773652"/>
            <a:ext cx="668734" cy="67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5164025" y="220954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Q</a:t>
            </a: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 &amp; </a:t>
            </a: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A</a:t>
            </a: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/>
            </a:r>
            <a:b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</a:b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Session?</a:t>
            </a:r>
            <a:endParaRPr dirty="0">
              <a:solidFill>
                <a:schemeClr val="accent3"/>
              </a:solidFill>
              <a:latin typeface="Roboto Slab SemiBold" pitchFamily="2" charset="0"/>
              <a:ea typeface="Roboto Slab SemiBold" pitchFamily="2" charset="0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904;p76">
            <a:extLst>
              <a:ext uri="{FF2B5EF4-FFF2-40B4-BE49-F238E27FC236}">
                <a16:creationId xmlns:a16="http://schemas.microsoft.com/office/drawing/2014/main" id="{AD818B0B-D29F-B7B9-4121-D6B529805D18}"/>
              </a:ext>
            </a:extLst>
          </p:cNvPr>
          <p:cNvGrpSpPr/>
          <p:nvPr/>
        </p:nvGrpSpPr>
        <p:grpSpPr>
          <a:xfrm>
            <a:off x="348975" y="1865603"/>
            <a:ext cx="2990217" cy="3264412"/>
            <a:chOff x="1810625" y="571675"/>
            <a:chExt cx="4012050" cy="4298100"/>
          </a:xfrm>
        </p:grpSpPr>
        <p:sp>
          <p:nvSpPr>
            <p:cNvPr id="3" name="Google Shape;2905;p76">
              <a:extLst>
                <a:ext uri="{FF2B5EF4-FFF2-40B4-BE49-F238E27FC236}">
                  <a16:creationId xmlns:a16="http://schemas.microsoft.com/office/drawing/2014/main" id="{0B44EBDE-0403-ED96-62FF-858128152D95}"/>
                </a:ext>
              </a:extLst>
            </p:cNvPr>
            <p:cNvSpPr/>
            <p:nvPr/>
          </p:nvSpPr>
          <p:spPr>
            <a:xfrm>
              <a:off x="4791925" y="3099775"/>
              <a:ext cx="1030750" cy="1347950"/>
            </a:xfrm>
            <a:custGeom>
              <a:avLst/>
              <a:gdLst/>
              <a:ahLst/>
              <a:cxnLst/>
              <a:rect l="l" t="t" r="r" b="b"/>
              <a:pathLst>
                <a:path w="41230" h="53918" extrusionOk="0">
                  <a:moveTo>
                    <a:pt x="36041" y="1"/>
                  </a:moveTo>
                  <a:cubicBezTo>
                    <a:pt x="35913" y="1"/>
                    <a:pt x="35786" y="6"/>
                    <a:pt x="35659" y="16"/>
                  </a:cubicBezTo>
                  <a:cubicBezTo>
                    <a:pt x="33524" y="183"/>
                    <a:pt x="31623" y="1517"/>
                    <a:pt x="30289" y="3152"/>
                  </a:cubicBezTo>
                  <a:cubicBezTo>
                    <a:pt x="28921" y="4819"/>
                    <a:pt x="28021" y="6787"/>
                    <a:pt x="27087" y="8689"/>
                  </a:cubicBezTo>
                  <a:cubicBezTo>
                    <a:pt x="26186" y="10624"/>
                    <a:pt x="25185" y="12558"/>
                    <a:pt x="23684" y="14059"/>
                  </a:cubicBezTo>
                  <a:cubicBezTo>
                    <a:pt x="23305" y="14439"/>
                    <a:pt x="22798" y="14818"/>
                    <a:pt x="22298" y="14818"/>
                  </a:cubicBezTo>
                  <a:cubicBezTo>
                    <a:pt x="22226" y="14818"/>
                    <a:pt x="22154" y="14810"/>
                    <a:pt x="22083" y="14793"/>
                  </a:cubicBezTo>
                  <a:cubicBezTo>
                    <a:pt x="21483" y="14626"/>
                    <a:pt x="21182" y="13959"/>
                    <a:pt x="21116" y="13359"/>
                  </a:cubicBezTo>
                  <a:cubicBezTo>
                    <a:pt x="21149" y="12725"/>
                    <a:pt x="21116" y="12125"/>
                    <a:pt x="21049" y="11524"/>
                  </a:cubicBezTo>
                  <a:cubicBezTo>
                    <a:pt x="20778" y="10360"/>
                    <a:pt x="19563" y="9635"/>
                    <a:pt x="18366" y="9635"/>
                  </a:cubicBezTo>
                  <a:cubicBezTo>
                    <a:pt x="18087" y="9635"/>
                    <a:pt x="17810" y="9675"/>
                    <a:pt x="17546" y="9756"/>
                  </a:cubicBezTo>
                  <a:cubicBezTo>
                    <a:pt x="16112" y="10190"/>
                    <a:pt x="15145" y="11491"/>
                    <a:pt x="14711" y="12892"/>
                  </a:cubicBezTo>
                  <a:cubicBezTo>
                    <a:pt x="14277" y="14293"/>
                    <a:pt x="14311" y="15794"/>
                    <a:pt x="14377" y="17262"/>
                  </a:cubicBezTo>
                  <a:cubicBezTo>
                    <a:pt x="14444" y="19997"/>
                    <a:pt x="14544" y="22732"/>
                    <a:pt x="14611" y="25468"/>
                  </a:cubicBezTo>
                  <a:cubicBezTo>
                    <a:pt x="14678" y="26935"/>
                    <a:pt x="14544" y="28703"/>
                    <a:pt x="13277" y="29437"/>
                  </a:cubicBezTo>
                  <a:cubicBezTo>
                    <a:pt x="12912" y="29645"/>
                    <a:pt x="12512" y="29732"/>
                    <a:pt x="12101" y="29732"/>
                  </a:cubicBezTo>
                  <a:cubicBezTo>
                    <a:pt x="11461" y="29732"/>
                    <a:pt x="10797" y="29521"/>
                    <a:pt x="10208" y="29237"/>
                  </a:cubicBezTo>
                  <a:cubicBezTo>
                    <a:pt x="8740" y="28503"/>
                    <a:pt x="7506" y="27402"/>
                    <a:pt x="6639" y="26001"/>
                  </a:cubicBezTo>
                  <a:cubicBezTo>
                    <a:pt x="5971" y="24967"/>
                    <a:pt x="5471" y="23700"/>
                    <a:pt x="4337" y="23233"/>
                  </a:cubicBezTo>
                  <a:cubicBezTo>
                    <a:pt x="4053" y="23105"/>
                    <a:pt x="3755" y="23046"/>
                    <a:pt x="3456" y="23046"/>
                  </a:cubicBezTo>
                  <a:cubicBezTo>
                    <a:pt x="2349" y="23046"/>
                    <a:pt x="1219" y="23843"/>
                    <a:pt x="668" y="24867"/>
                  </a:cubicBezTo>
                  <a:cubicBezTo>
                    <a:pt x="1" y="26168"/>
                    <a:pt x="167" y="27736"/>
                    <a:pt x="167" y="29204"/>
                  </a:cubicBezTo>
                  <a:cubicBezTo>
                    <a:pt x="101" y="38043"/>
                    <a:pt x="2069" y="47817"/>
                    <a:pt x="9874" y="52920"/>
                  </a:cubicBezTo>
                  <a:lnTo>
                    <a:pt x="9908" y="52987"/>
                  </a:lnTo>
                  <a:cubicBezTo>
                    <a:pt x="11844" y="53628"/>
                    <a:pt x="13719" y="53918"/>
                    <a:pt x="15581" y="53918"/>
                  </a:cubicBezTo>
                  <a:cubicBezTo>
                    <a:pt x="18273" y="53918"/>
                    <a:pt x="20937" y="53312"/>
                    <a:pt x="23717" y="52287"/>
                  </a:cubicBezTo>
                  <a:cubicBezTo>
                    <a:pt x="28421" y="50485"/>
                    <a:pt x="32557" y="47450"/>
                    <a:pt x="35693" y="43514"/>
                  </a:cubicBezTo>
                  <a:cubicBezTo>
                    <a:pt x="36660" y="42446"/>
                    <a:pt x="37394" y="41212"/>
                    <a:pt x="37861" y="39844"/>
                  </a:cubicBezTo>
                  <a:cubicBezTo>
                    <a:pt x="38261" y="38477"/>
                    <a:pt x="38161" y="36876"/>
                    <a:pt x="37260" y="35742"/>
                  </a:cubicBezTo>
                  <a:cubicBezTo>
                    <a:pt x="36451" y="34709"/>
                    <a:pt x="35162" y="34279"/>
                    <a:pt x="33819" y="34279"/>
                  </a:cubicBezTo>
                  <a:cubicBezTo>
                    <a:pt x="32949" y="34279"/>
                    <a:pt x="32056" y="34459"/>
                    <a:pt x="31256" y="34774"/>
                  </a:cubicBezTo>
                  <a:cubicBezTo>
                    <a:pt x="30155" y="35208"/>
                    <a:pt x="29155" y="35842"/>
                    <a:pt x="28021" y="36075"/>
                  </a:cubicBezTo>
                  <a:cubicBezTo>
                    <a:pt x="27771" y="36127"/>
                    <a:pt x="27509" y="36154"/>
                    <a:pt x="27248" y="36154"/>
                  </a:cubicBezTo>
                  <a:cubicBezTo>
                    <a:pt x="26322" y="36154"/>
                    <a:pt x="25394" y="35814"/>
                    <a:pt x="24952" y="35008"/>
                  </a:cubicBezTo>
                  <a:cubicBezTo>
                    <a:pt x="24385" y="33974"/>
                    <a:pt x="24885" y="32639"/>
                    <a:pt x="25752" y="31872"/>
                  </a:cubicBezTo>
                  <a:cubicBezTo>
                    <a:pt x="26620" y="31105"/>
                    <a:pt x="27754" y="30705"/>
                    <a:pt x="28854" y="30304"/>
                  </a:cubicBezTo>
                  <a:cubicBezTo>
                    <a:pt x="31857" y="29103"/>
                    <a:pt x="34692" y="27436"/>
                    <a:pt x="37127" y="25301"/>
                  </a:cubicBezTo>
                  <a:cubicBezTo>
                    <a:pt x="38361" y="24233"/>
                    <a:pt x="39595" y="22632"/>
                    <a:pt x="38928" y="21164"/>
                  </a:cubicBezTo>
                  <a:cubicBezTo>
                    <a:pt x="38495" y="20064"/>
                    <a:pt x="37227" y="19597"/>
                    <a:pt x="36060" y="19497"/>
                  </a:cubicBezTo>
                  <a:cubicBezTo>
                    <a:pt x="34892" y="19363"/>
                    <a:pt x="33691" y="19530"/>
                    <a:pt x="32557" y="19196"/>
                  </a:cubicBezTo>
                  <a:cubicBezTo>
                    <a:pt x="31556" y="18896"/>
                    <a:pt x="30622" y="17929"/>
                    <a:pt x="30889" y="16961"/>
                  </a:cubicBezTo>
                  <a:cubicBezTo>
                    <a:pt x="31156" y="16428"/>
                    <a:pt x="31523" y="15994"/>
                    <a:pt x="32023" y="15694"/>
                  </a:cubicBezTo>
                  <a:cubicBezTo>
                    <a:pt x="34592" y="13826"/>
                    <a:pt x="36860" y="11558"/>
                    <a:pt x="38762" y="9022"/>
                  </a:cubicBezTo>
                  <a:cubicBezTo>
                    <a:pt x="40062" y="7321"/>
                    <a:pt x="41230" y="5186"/>
                    <a:pt x="40663" y="3152"/>
                  </a:cubicBezTo>
                  <a:cubicBezTo>
                    <a:pt x="40099" y="1208"/>
                    <a:pt x="38032" y="1"/>
                    <a:pt x="3604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06;p76">
              <a:extLst>
                <a:ext uri="{FF2B5EF4-FFF2-40B4-BE49-F238E27FC236}">
                  <a16:creationId xmlns:a16="http://schemas.microsoft.com/office/drawing/2014/main" id="{BDE0F909-3F77-BBC3-484D-F7FDC350DD34}"/>
                </a:ext>
              </a:extLst>
            </p:cNvPr>
            <p:cNvSpPr/>
            <p:nvPr/>
          </p:nvSpPr>
          <p:spPr>
            <a:xfrm>
              <a:off x="5035425" y="3129350"/>
              <a:ext cx="718050" cy="1740425"/>
            </a:xfrm>
            <a:custGeom>
              <a:avLst/>
              <a:gdLst/>
              <a:ahLst/>
              <a:cxnLst/>
              <a:rect l="l" t="t" r="r" b="b"/>
              <a:pathLst>
                <a:path w="28722" h="69617" extrusionOk="0">
                  <a:moveTo>
                    <a:pt x="28721" y="0"/>
                  </a:moveTo>
                  <a:lnTo>
                    <a:pt x="28721" y="0"/>
                  </a:lnTo>
                  <a:cubicBezTo>
                    <a:pt x="28721" y="1"/>
                    <a:pt x="28687" y="34"/>
                    <a:pt x="28555" y="101"/>
                  </a:cubicBezTo>
                  <a:lnTo>
                    <a:pt x="28121" y="501"/>
                  </a:lnTo>
                  <a:cubicBezTo>
                    <a:pt x="27754" y="834"/>
                    <a:pt x="27154" y="1335"/>
                    <a:pt x="26453" y="2002"/>
                  </a:cubicBezTo>
                  <a:cubicBezTo>
                    <a:pt x="24418" y="3903"/>
                    <a:pt x="22550" y="5971"/>
                    <a:pt x="20849" y="8140"/>
                  </a:cubicBezTo>
                  <a:cubicBezTo>
                    <a:pt x="19782" y="9541"/>
                    <a:pt x="18647" y="11075"/>
                    <a:pt x="17480" y="12810"/>
                  </a:cubicBezTo>
                  <a:cubicBezTo>
                    <a:pt x="16312" y="14511"/>
                    <a:pt x="15078" y="16312"/>
                    <a:pt x="13844" y="18314"/>
                  </a:cubicBezTo>
                  <a:cubicBezTo>
                    <a:pt x="12543" y="20348"/>
                    <a:pt x="11376" y="22483"/>
                    <a:pt x="10308" y="24685"/>
                  </a:cubicBezTo>
                  <a:cubicBezTo>
                    <a:pt x="9774" y="25819"/>
                    <a:pt x="9274" y="27020"/>
                    <a:pt x="8774" y="28221"/>
                  </a:cubicBezTo>
                  <a:cubicBezTo>
                    <a:pt x="8307" y="29422"/>
                    <a:pt x="7806" y="30656"/>
                    <a:pt x="7306" y="31890"/>
                  </a:cubicBezTo>
                  <a:cubicBezTo>
                    <a:pt x="5371" y="36560"/>
                    <a:pt x="3737" y="41297"/>
                    <a:pt x="2369" y="46167"/>
                  </a:cubicBezTo>
                  <a:cubicBezTo>
                    <a:pt x="1268" y="50136"/>
                    <a:pt x="535" y="54206"/>
                    <a:pt x="234" y="58309"/>
                  </a:cubicBezTo>
                  <a:cubicBezTo>
                    <a:pt x="1" y="61078"/>
                    <a:pt x="68" y="63846"/>
                    <a:pt x="368" y="66615"/>
                  </a:cubicBezTo>
                  <a:cubicBezTo>
                    <a:pt x="601" y="68550"/>
                    <a:pt x="835" y="69617"/>
                    <a:pt x="835" y="69617"/>
                  </a:cubicBezTo>
                  <a:cubicBezTo>
                    <a:pt x="835" y="69617"/>
                    <a:pt x="835" y="69550"/>
                    <a:pt x="801" y="69417"/>
                  </a:cubicBezTo>
                  <a:cubicBezTo>
                    <a:pt x="801" y="69283"/>
                    <a:pt x="768" y="69083"/>
                    <a:pt x="735" y="68850"/>
                  </a:cubicBezTo>
                  <a:cubicBezTo>
                    <a:pt x="635" y="68316"/>
                    <a:pt x="568" y="67582"/>
                    <a:pt x="434" y="66615"/>
                  </a:cubicBezTo>
                  <a:cubicBezTo>
                    <a:pt x="168" y="63846"/>
                    <a:pt x="168" y="61078"/>
                    <a:pt x="368" y="58309"/>
                  </a:cubicBezTo>
                  <a:cubicBezTo>
                    <a:pt x="701" y="54206"/>
                    <a:pt x="1435" y="50170"/>
                    <a:pt x="2569" y="46234"/>
                  </a:cubicBezTo>
                  <a:cubicBezTo>
                    <a:pt x="3937" y="41363"/>
                    <a:pt x="5571" y="36627"/>
                    <a:pt x="7506" y="31990"/>
                  </a:cubicBezTo>
                  <a:cubicBezTo>
                    <a:pt x="8007" y="30722"/>
                    <a:pt x="8507" y="29522"/>
                    <a:pt x="9007" y="28287"/>
                  </a:cubicBezTo>
                  <a:cubicBezTo>
                    <a:pt x="9474" y="27087"/>
                    <a:pt x="9975" y="25919"/>
                    <a:pt x="10508" y="24785"/>
                  </a:cubicBezTo>
                  <a:cubicBezTo>
                    <a:pt x="11576" y="22583"/>
                    <a:pt x="12743" y="20482"/>
                    <a:pt x="14044" y="18414"/>
                  </a:cubicBezTo>
                  <a:cubicBezTo>
                    <a:pt x="15245" y="16446"/>
                    <a:pt x="16479" y="14611"/>
                    <a:pt x="17647" y="12910"/>
                  </a:cubicBezTo>
                  <a:cubicBezTo>
                    <a:pt x="18781" y="11208"/>
                    <a:pt x="19882" y="9641"/>
                    <a:pt x="20982" y="8240"/>
                  </a:cubicBezTo>
                  <a:cubicBezTo>
                    <a:pt x="22650" y="6071"/>
                    <a:pt x="24485" y="4003"/>
                    <a:pt x="26486" y="2069"/>
                  </a:cubicBezTo>
                  <a:cubicBezTo>
                    <a:pt x="27220" y="1401"/>
                    <a:pt x="27787" y="868"/>
                    <a:pt x="28154" y="534"/>
                  </a:cubicBezTo>
                  <a:lnTo>
                    <a:pt x="28588" y="134"/>
                  </a:lnTo>
                  <a:cubicBezTo>
                    <a:pt x="28687" y="35"/>
                    <a:pt x="28721" y="1"/>
                    <a:pt x="28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7;p76">
              <a:extLst>
                <a:ext uri="{FF2B5EF4-FFF2-40B4-BE49-F238E27FC236}">
                  <a16:creationId xmlns:a16="http://schemas.microsoft.com/office/drawing/2014/main" id="{160403AA-2BB7-338C-8983-F08D165C0709}"/>
                </a:ext>
              </a:extLst>
            </p:cNvPr>
            <p:cNvSpPr/>
            <p:nvPr/>
          </p:nvSpPr>
          <p:spPr>
            <a:xfrm>
              <a:off x="5229750" y="3343675"/>
              <a:ext cx="64225" cy="401975"/>
            </a:xfrm>
            <a:custGeom>
              <a:avLst/>
              <a:gdLst/>
              <a:ahLst/>
              <a:cxnLst/>
              <a:rect l="l" t="t" r="r" b="b"/>
              <a:pathLst>
                <a:path w="2569" h="16079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200"/>
                    <a:pt x="67" y="434"/>
                    <a:pt x="133" y="634"/>
                  </a:cubicBezTo>
                  <a:cubicBezTo>
                    <a:pt x="200" y="1034"/>
                    <a:pt x="334" y="1635"/>
                    <a:pt x="467" y="2335"/>
                  </a:cubicBezTo>
                  <a:cubicBezTo>
                    <a:pt x="734" y="3803"/>
                    <a:pt x="1034" y="5804"/>
                    <a:pt x="1334" y="8039"/>
                  </a:cubicBezTo>
                  <a:cubicBezTo>
                    <a:pt x="1601" y="10274"/>
                    <a:pt x="1868" y="12276"/>
                    <a:pt x="2135" y="13743"/>
                  </a:cubicBezTo>
                  <a:cubicBezTo>
                    <a:pt x="2235" y="14477"/>
                    <a:pt x="2335" y="15044"/>
                    <a:pt x="2435" y="15445"/>
                  </a:cubicBezTo>
                  <a:cubicBezTo>
                    <a:pt x="2468" y="15678"/>
                    <a:pt x="2502" y="15878"/>
                    <a:pt x="2569" y="16078"/>
                  </a:cubicBezTo>
                  <a:cubicBezTo>
                    <a:pt x="2569" y="15878"/>
                    <a:pt x="2569" y="15645"/>
                    <a:pt x="2535" y="15445"/>
                  </a:cubicBezTo>
                  <a:cubicBezTo>
                    <a:pt x="2468" y="14978"/>
                    <a:pt x="2368" y="14411"/>
                    <a:pt x="2302" y="13710"/>
                  </a:cubicBezTo>
                  <a:cubicBezTo>
                    <a:pt x="2102" y="12209"/>
                    <a:pt x="1835" y="10241"/>
                    <a:pt x="1568" y="8006"/>
                  </a:cubicBezTo>
                  <a:cubicBezTo>
                    <a:pt x="1268" y="5771"/>
                    <a:pt x="934" y="3736"/>
                    <a:pt x="634" y="2302"/>
                  </a:cubicBezTo>
                  <a:cubicBezTo>
                    <a:pt x="467" y="1601"/>
                    <a:pt x="334" y="1034"/>
                    <a:pt x="200" y="601"/>
                  </a:cubicBezTo>
                  <a:cubicBezTo>
                    <a:pt x="167" y="401"/>
                    <a:pt x="100" y="2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8;p76">
              <a:extLst>
                <a:ext uri="{FF2B5EF4-FFF2-40B4-BE49-F238E27FC236}">
                  <a16:creationId xmlns:a16="http://schemas.microsoft.com/office/drawing/2014/main" id="{06652319-90DD-1CE6-D32D-BB7A2441F6C3}"/>
                </a:ext>
              </a:extLst>
            </p:cNvPr>
            <p:cNvSpPr/>
            <p:nvPr/>
          </p:nvSpPr>
          <p:spPr>
            <a:xfrm>
              <a:off x="5293950" y="3645750"/>
              <a:ext cx="476200" cy="99900"/>
            </a:xfrm>
            <a:custGeom>
              <a:avLst/>
              <a:gdLst/>
              <a:ahLst/>
              <a:cxnLst/>
              <a:rect l="l" t="t" r="r" b="b"/>
              <a:pathLst>
                <a:path w="19048" h="3996" extrusionOk="0">
                  <a:moveTo>
                    <a:pt x="18918" y="1"/>
                  </a:moveTo>
                  <a:cubicBezTo>
                    <a:pt x="18881" y="1"/>
                    <a:pt x="18847" y="9"/>
                    <a:pt x="18814" y="26"/>
                  </a:cubicBezTo>
                  <a:lnTo>
                    <a:pt x="18247" y="26"/>
                  </a:lnTo>
                  <a:cubicBezTo>
                    <a:pt x="17747" y="59"/>
                    <a:pt x="17046" y="126"/>
                    <a:pt x="16179" y="226"/>
                  </a:cubicBezTo>
                  <a:cubicBezTo>
                    <a:pt x="14411" y="393"/>
                    <a:pt x="12009" y="760"/>
                    <a:pt x="9374" y="1327"/>
                  </a:cubicBezTo>
                  <a:cubicBezTo>
                    <a:pt x="6739" y="1894"/>
                    <a:pt x="4370" y="2528"/>
                    <a:pt x="2702" y="3061"/>
                  </a:cubicBezTo>
                  <a:cubicBezTo>
                    <a:pt x="1835" y="3295"/>
                    <a:pt x="1168" y="3528"/>
                    <a:pt x="701" y="3729"/>
                  </a:cubicBezTo>
                  <a:lnTo>
                    <a:pt x="167" y="3929"/>
                  </a:lnTo>
                  <a:cubicBezTo>
                    <a:pt x="67" y="3962"/>
                    <a:pt x="1" y="3995"/>
                    <a:pt x="1" y="3995"/>
                  </a:cubicBezTo>
                  <a:cubicBezTo>
                    <a:pt x="67" y="3995"/>
                    <a:pt x="134" y="3995"/>
                    <a:pt x="201" y="3962"/>
                  </a:cubicBezTo>
                  <a:lnTo>
                    <a:pt x="734" y="3795"/>
                  </a:lnTo>
                  <a:cubicBezTo>
                    <a:pt x="1201" y="3662"/>
                    <a:pt x="1902" y="3428"/>
                    <a:pt x="2736" y="3195"/>
                  </a:cubicBezTo>
                  <a:cubicBezTo>
                    <a:pt x="4437" y="2695"/>
                    <a:pt x="6772" y="2094"/>
                    <a:pt x="9407" y="1527"/>
                  </a:cubicBezTo>
                  <a:cubicBezTo>
                    <a:pt x="12042" y="993"/>
                    <a:pt x="14444" y="593"/>
                    <a:pt x="16179" y="360"/>
                  </a:cubicBezTo>
                  <a:cubicBezTo>
                    <a:pt x="17079" y="226"/>
                    <a:pt x="17780" y="159"/>
                    <a:pt x="18280" y="126"/>
                  </a:cubicBezTo>
                  <a:lnTo>
                    <a:pt x="18847" y="59"/>
                  </a:lnTo>
                  <a:cubicBezTo>
                    <a:pt x="18914" y="59"/>
                    <a:pt x="18981" y="26"/>
                    <a:pt x="19047" y="26"/>
                  </a:cubicBezTo>
                  <a:cubicBezTo>
                    <a:pt x="18997" y="9"/>
                    <a:pt x="18956" y="1"/>
                    <a:pt x="189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09;p76">
              <a:extLst>
                <a:ext uri="{FF2B5EF4-FFF2-40B4-BE49-F238E27FC236}">
                  <a16:creationId xmlns:a16="http://schemas.microsoft.com/office/drawing/2014/main" id="{AF471861-D52F-5C49-A7F9-11C716158B68}"/>
                </a:ext>
              </a:extLst>
            </p:cNvPr>
            <p:cNvSpPr/>
            <p:nvPr/>
          </p:nvSpPr>
          <p:spPr>
            <a:xfrm>
              <a:off x="4844475" y="3678900"/>
              <a:ext cx="255200" cy="595450"/>
            </a:xfrm>
            <a:custGeom>
              <a:avLst/>
              <a:gdLst/>
              <a:ahLst/>
              <a:cxnLst/>
              <a:rect l="l" t="t" r="r" b="b"/>
              <a:pathLst>
                <a:path w="10208" h="23818" extrusionOk="0">
                  <a:moveTo>
                    <a:pt x="0" y="1"/>
                  </a:moveTo>
                  <a:cubicBezTo>
                    <a:pt x="0" y="68"/>
                    <a:pt x="33" y="168"/>
                    <a:pt x="67" y="234"/>
                  </a:cubicBezTo>
                  <a:cubicBezTo>
                    <a:pt x="167" y="401"/>
                    <a:pt x="267" y="635"/>
                    <a:pt x="367" y="935"/>
                  </a:cubicBezTo>
                  <a:lnTo>
                    <a:pt x="1501" y="3470"/>
                  </a:lnTo>
                  <a:cubicBezTo>
                    <a:pt x="2435" y="5638"/>
                    <a:pt x="3669" y="8640"/>
                    <a:pt x="5004" y="11943"/>
                  </a:cubicBezTo>
                  <a:cubicBezTo>
                    <a:pt x="6338" y="15278"/>
                    <a:pt x="7572" y="18281"/>
                    <a:pt x="8539" y="20415"/>
                  </a:cubicBezTo>
                  <a:cubicBezTo>
                    <a:pt x="9040" y="21450"/>
                    <a:pt x="9440" y="22317"/>
                    <a:pt x="9707" y="22917"/>
                  </a:cubicBezTo>
                  <a:cubicBezTo>
                    <a:pt x="9874" y="23184"/>
                    <a:pt x="9974" y="23418"/>
                    <a:pt x="10074" y="23584"/>
                  </a:cubicBezTo>
                  <a:cubicBezTo>
                    <a:pt x="10107" y="23684"/>
                    <a:pt x="10141" y="23751"/>
                    <a:pt x="10207" y="23818"/>
                  </a:cubicBezTo>
                  <a:cubicBezTo>
                    <a:pt x="10174" y="23751"/>
                    <a:pt x="10141" y="23651"/>
                    <a:pt x="10107" y="23584"/>
                  </a:cubicBezTo>
                  <a:cubicBezTo>
                    <a:pt x="10041" y="23384"/>
                    <a:pt x="9907" y="23151"/>
                    <a:pt x="9807" y="22884"/>
                  </a:cubicBezTo>
                  <a:cubicBezTo>
                    <a:pt x="9507" y="22250"/>
                    <a:pt x="9140" y="21383"/>
                    <a:pt x="8673" y="20315"/>
                  </a:cubicBezTo>
                  <a:cubicBezTo>
                    <a:pt x="7739" y="18181"/>
                    <a:pt x="6538" y="15178"/>
                    <a:pt x="5204" y="11843"/>
                  </a:cubicBezTo>
                  <a:cubicBezTo>
                    <a:pt x="3836" y="8540"/>
                    <a:pt x="2602" y="5538"/>
                    <a:pt x="1635" y="3403"/>
                  </a:cubicBezTo>
                  <a:cubicBezTo>
                    <a:pt x="1168" y="2336"/>
                    <a:pt x="734" y="1469"/>
                    <a:pt x="467" y="902"/>
                  </a:cubicBezTo>
                  <a:lnTo>
                    <a:pt x="133" y="201"/>
                  </a:lnTo>
                  <a:cubicBezTo>
                    <a:pt x="67" y="134"/>
                    <a:pt x="33" y="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10;p76">
              <a:extLst>
                <a:ext uri="{FF2B5EF4-FFF2-40B4-BE49-F238E27FC236}">
                  <a16:creationId xmlns:a16="http://schemas.microsoft.com/office/drawing/2014/main" id="{42498748-4580-19C0-2EF9-95F0BDF87EFD}"/>
                </a:ext>
              </a:extLst>
            </p:cNvPr>
            <p:cNvSpPr/>
            <p:nvPr/>
          </p:nvSpPr>
          <p:spPr>
            <a:xfrm>
              <a:off x="5098800" y="4057525"/>
              <a:ext cx="629650" cy="216825"/>
            </a:xfrm>
            <a:custGeom>
              <a:avLst/>
              <a:gdLst/>
              <a:ahLst/>
              <a:cxnLst/>
              <a:rect l="l" t="t" r="r" b="b"/>
              <a:pathLst>
                <a:path w="25186" h="8673" extrusionOk="0">
                  <a:moveTo>
                    <a:pt x="25186" y="0"/>
                  </a:moveTo>
                  <a:cubicBezTo>
                    <a:pt x="25119" y="0"/>
                    <a:pt x="25019" y="33"/>
                    <a:pt x="24952" y="67"/>
                  </a:cubicBezTo>
                  <a:lnTo>
                    <a:pt x="24185" y="267"/>
                  </a:lnTo>
                  <a:cubicBezTo>
                    <a:pt x="23551" y="467"/>
                    <a:pt x="22617" y="767"/>
                    <a:pt x="21483" y="1134"/>
                  </a:cubicBezTo>
                  <a:cubicBezTo>
                    <a:pt x="19181" y="1868"/>
                    <a:pt x="16012" y="2969"/>
                    <a:pt x="12577" y="4236"/>
                  </a:cubicBezTo>
                  <a:cubicBezTo>
                    <a:pt x="9107" y="5471"/>
                    <a:pt x="5972" y="6605"/>
                    <a:pt x="3704" y="7372"/>
                  </a:cubicBezTo>
                  <a:lnTo>
                    <a:pt x="1002" y="8306"/>
                  </a:lnTo>
                  <a:lnTo>
                    <a:pt x="268" y="8573"/>
                  </a:lnTo>
                  <a:cubicBezTo>
                    <a:pt x="168" y="8606"/>
                    <a:pt x="101" y="8640"/>
                    <a:pt x="1" y="8673"/>
                  </a:cubicBezTo>
                  <a:cubicBezTo>
                    <a:pt x="101" y="8673"/>
                    <a:pt x="201" y="8640"/>
                    <a:pt x="268" y="8606"/>
                  </a:cubicBezTo>
                  <a:lnTo>
                    <a:pt x="1035" y="8406"/>
                  </a:lnTo>
                  <a:cubicBezTo>
                    <a:pt x="1669" y="8206"/>
                    <a:pt x="2603" y="7906"/>
                    <a:pt x="3737" y="7539"/>
                  </a:cubicBezTo>
                  <a:cubicBezTo>
                    <a:pt x="6039" y="6805"/>
                    <a:pt x="9208" y="5704"/>
                    <a:pt x="12643" y="4437"/>
                  </a:cubicBezTo>
                  <a:cubicBezTo>
                    <a:pt x="16079" y="3202"/>
                    <a:pt x="19248" y="2068"/>
                    <a:pt x="21516" y="1301"/>
                  </a:cubicBezTo>
                  <a:lnTo>
                    <a:pt x="24218" y="367"/>
                  </a:lnTo>
                  <a:lnTo>
                    <a:pt x="24952" y="100"/>
                  </a:lnTo>
                  <a:cubicBezTo>
                    <a:pt x="25019" y="67"/>
                    <a:pt x="25119" y="33"/>
                    <a:pt x="251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1;p76">
              <a:extLst>
                <a:ext uri="{FF2B5EF4-FFF2-40B4-BE49-F238E27FC236}">
                  <a16:creationId xmlns:a16="http://schemas.microsoft.com/office/drawing/2014/main" id="{8CE8EEA3-A7C2-270E-2FC5-BB8ED061CFFF}"/>
                </a:ext>
              </a:extLst>
            </p:cNvPr>
            <p:cNvSpPr/>
            <p:nvPr/>
          </p:nvSpPr>
          <p:spPr>
            <a:xfrm>
              <a:off x="2448575" y="2824125"/>
              <a:ext cx="977400" cy="516225"/>
            </a:xfrm>
            <a:custGeom>
              <a:avLst/>
              <a:gdLst/>
              <a:ahLst/>
              <a:cxnLst/>
              <a:rect l="l" t="t" r="r" b="b"/>
              <a:pathLst>
                <a:path w="39096" h="20649" extrusionOk="0">
                  <a:moveTo>
                    <a:pt x="1" y="1"/>
                  </a:moveTo>
                  <a:lnTo>
                    <a:pt x="7073" y="20649"/>
                  </a:lnTo>
                  <a:lnTo>
                    <a:pt x="39096" y="20649"/>
                  </a:lnTo>
                  <a:lnTo>
                    <a:pt x="38829" y="19615"/>
                  </a:lnTo>
                  <a:lnTo>
                    <a:pt x="25886" y="192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2;p76">
              <a:extLst>
                <a:ext uri="{FF2B5EF4-FFF2-40B4-BE49-F238E27FC236}">
                  <a16:creationId xmlns:a16="http://schemas.microsoft.com/office/drawing/2014/main" id="{7F14B86A-3581-8B2E-917A-303321E74CEC}"/>
                </a:ext>
              </a:extLst>
            </p:cNvPr>
            <p:cNvSpPr/>
            <p:nvPr/>
          </p:nvSpPr>
          <p:spPr>
            <a:xfrm>
              <a:off x="2737950" y="3035775"/>
              <a:ext cx="70075" cy="78525"/>
            </a:xfrm>
            <a:custGeom>
              <a:avLst/>
              <a:gdLst/>
              <a:ahLst/>
              <a:cxnLst/>
              <a:rect l="l" t="t" r="r" b="b"/>
              <a:pathLst>
                <a:path w="2803" h="3141" extrusionOk="0">
                  <a:moveTo>
                    <a:pt x="1309" y="0"/>
                  </a:moveTo>
                  <a:cubicBezTo>
                    <a:pt x="1218" y="0"/>
                    <a:pt x="1126" y="13"/>
                    <a:pt x="1035" y="41"/>
                  </a:cubicBezTo>
                  <a:cubicBezTo>
                    <a:pt x="368" y="208"/>
                    <a:pt x="1" y="1042"/>
                    <a:pt x="234" y="1875"/>
                  </a:cubicBezTo>
                  <a:cubicBezTo>
                    <a:pt x="410" y="2636"/>
                    <a:pt x="970" y="3140"/>
                    <a:pt x="1555" y="3140"/>
                  </a:cubicBezTo>
                  <a:cubicBezTo>
                    <a:pt x="1638" y="3140"/>
                    <a:pt x="1720" y="3130"/>
                    <a:pt x="1802" y="3110"/>
                  </a:cubicBezTo>
                  <a:cubicBezTo>
                    <a:pt x="2436" y="2910"/>
                    <a:pt x="2803" y="2076"/>
                    <a:pt x="2603" y="1242"/>
                  </a:cubicBezTo>
                  <a:cubicBezTo>
                    <a:pt x="2430" y="522"/>
                    <a:pt x="1884" y="0"/>
                    <a:pt x="1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3;p76">
              <a:extLst>
                <a:ext uri="{FF2B5EF4-FFF2-40B4-BE49-F238E27FC236}">
                  <a16:creationId xmlns:a16="http://schemas.microsoft.com/office/drawing/2014/main" id="{AFF818DC-415B-C63C-E1F6-14D0DE163BA0}"/>
                </a:ext>
              </a:extLst>
            </p:cNvPr>
            <p:cNvSpPr/>
            <p:nvPr/>
          </p:nvSpPr>
          <p:spPr>
            <a:xfrm>
              <a:off x="4226525" y="3938250"/>
              <a:ext cx="298575" cy="916525"/>
            </a:xfrm>
            <a:custGeom>
              <a:avLst/>
              <a:gdLst/>
              <a:ahLst/>
              <a:cxnLst/>
              <a:rect l="l" t="t" r="r" b="b"/>
              <a:pathLst>
                <a:path w="11943" h="36661" extrusionOk="0">
                  <a:moveTo>
                    <a:pt x="3770" y="1"/>
                  </a:moveTo>
                  <a:lnTo>
                    <a:pt x="0" y="134"/>
                  </a:lnTo>
                  <a:lnTo>
                    <a:pt x="10641" y="36661"/>
                  </a:lnTo>
                  <a:lnTo>
                    <a:pt x="11942" y="3666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4;p76">
              <a:extLst>
                <a:ext uri="{FF2B5EF4-FFF2-40B4-BE49-F238E27FC236}">
                  <a16:creationId xmlns:a16="http://schemas.microsoft.com/office/drawing/2014/main" id="{55316C70-85B9-50A9-A411-B1EC7B615983}"/>
                </a:ext>
              </a:extLst>
            </p:cNvPr>
            <p:cNvSpPr/>
            <p:nvPr/>
          </p:nvSpPr>
          <p:spPr>
            <a:xfrm>
              <a:off x="3532700" y="3945775"/>
              <a:ext cx="311900" cy="908175"/>
            </a:xfrm>
            <a:custGeom>
              <a:avLst/>
              <a:gdLst/>
              <a:ahLst/>
              <a:cxnLst/>
              <a:rect l="l" t="t" r="r" b="b"/>
              <a:pathLst>
                <a:path w="12476" h="36327" extrusionOk="0">
                  <a:moveTo>
                    <a:pt x="12476" y="0"/>
                  </a:moveTo>
                  <a:lnTo>
                    <a:pt x="8206" y="34"/>
                  </a:lnTo>
                  <a:lnTo>
                    <a:pt x="0" y="36326"/>
                  </a:lnTo>
                  <a:lnTo>
                    <a:pt x="1435" y="36326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5;p76">
              <a:extLst>
                <a:ext uri="{FF2B5EF4-FFF2-40B4-BE49-F238E27FC236}">
                  <a16:creationId xmlns:a16="http://schemas.microsoft.com/office/drawing/2014/main" id="{DDA1093D-D128-50A8-56E6-9A8521A98E8B}"/>
                </a:ext>
              </a:extLst>
            </p:cNvPr>
            <p:cNvSpPr/>
            <p:nvPr/>
          </p:nvSpPr>
          <p:spPr>
            <a:xfrm>
              <a:off x="3978850" y="3924925"/>
              <a:ext cx="94250" cy="929025"/>
            </a:xfrm>
            <a:custGeom>
              <a:avLst/>
              <a:gdLst/>
              <a:ahLst/>
              <a:cxnLst/>
              <a:rect l="l" t="t" r="r" b="b"/>
              <a:pathLst>
                <a:path w="3770" h="37161" extrusionOk="0">
                  <a:moveTo>
                    <a:pt x="0" y="0"/>
                  </a:moveTo>
                  <a:lnTo>
                    <a:pt x="1268" y="37160"/>
                  </a:lnTo>
                  <a:lnTo>
                    <a:pt x="3002" y="37160"/>
                  </a:lnTo>
                  <a:lnTo>
                    <a:pt x="37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6;p76">
              <a:extLst>
                <a:ext uri="{FF2B5EF4-FFF2-40B4-BE49-F238E27FC236}">
                  <a16:creationId xmlns:a16="http://schemas.microsoft.com/office/drawing/2014/main" id="{8E195C8D-97D5-BCF1-6F17-0B918A5BFE28}"/>
                </a:ext>
              </a:extLst>
            </p:cNvPr>
            <p:cNvSpPr/>
            <p:nvPr/>
          </p:nvSpPr>
          <p:spPr>
            <a:xfrm>
              <a:off x="3681975" y="4294350"/>
              <a:ext cx="668000" cy="90100"/>
            </a:xfrm>
            <a:custGeom>
              <a:avLst/>
              <a:gdLst/>
              <a:ahLst/>
              <a:cxnLst/>
              <a:rect l="l" t="t" r="r" b="b"/>
              <a:pathLst>
                <a:path w="26720" h="3604" extrusionOk="0">
                  <a:moveTo>
                    <a:pt x="26552" y="0"/>
                  </a:moveTo>
                  <a:lnTo>
                    <a:pt x="1868" y="768"/>
                  </a:lnTo>
                  <a:lnTo>
                    <a:pt x="0" y="3603"/>
                  </a:lnTo>
                  <a:lnTo>
                    <a:pt x="26719" y="2569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7;p76">
              <a:extLst>
                <a:ext uri="{FF2B5EF4-FFF2-40B4-BE49-F238E27FC236}">
                  <a16:creationId xmlns:a16="http://schemas.microsoft.com/office/drawing/2014/main" id="{5EF0DD4A-98F4-5854-5A1D-524955919005}"/>
                </a:ext>
              </a:extLst>
            </p:cNvPr>
            <p:cNvSpPr/>
            <p:nvPr/>
          </p:nvSpPr>
          <p:spPr>
            <a:xfrm>
              <a:off x="3728675" y="3945775"/>
              <a:ext cx="115100" cy="47550"/>
            </a:xfrm>
            <a:custGeom>
              <a:avLst/>
              <a:gdLst/>
              <a:ahLst/>
              <a:cxnLst/>
              <a:rect l="l" t="t" r="r" b="b"/>
              <a:pathLst>
                <a:path w="4604" h="1902" extrusionOk="0">
                  <a:moveTo>
                    <a:pt x="367" y="0"/>
                  </a:moveTo>
                  <a:lnTo>
                    <a:pt x="0" y="1902"/>
                  </a:lnTo>
                  <a:lnTo>
                    <a:pt x="4070" y="1902"/>
                  </a:lnTo>
                  <a:lnTo>
                    <a:pt x="46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8;p76">
              <a:extLst>
                <a:ext uri="{FF2B5EF4-FFF2-40B4-BE49-F238E27FC236}">
                  <a16:creationId xmlns:a16="http://schemas.microsoft.com/office/drawing/2014/main" id="{B71D5463-81DC-E1B6-6F24-B122CB6F7038}"/>
                </a:ext>
              </a:extLst>
            </p:cNvPr>
            <p:cNvSpPr/>
            <p:nvPr/>
          </p:nvSpPr>
          <p:spPr>
            <a:xfrm>
              <a:off x="3978850" y="3928250"/>
              <a:ext cx="94250" cy="65075"/>
            </a:xfrm>
            <a:custGeom>
              <a:avLst/>
              <a:gdLst/>
              <a:ahLst/>
              <a:cxnLst/>
              <a:rect l="l" t="t" r="r" b="b"/>
              <a:pathLst>
                <a:path w="3770" h="2603" extrusionOk="0">
                  <a:moveTo>
                    <a:pt x="0" y="1"/>
                  </a:moveTo>
                  <a:lnTo>
                    <a:pt x="100" y="2603"/>
                  </a:lnTo>
                  <a:lnTo>
                    <a:pt x="3703" y="2603"/>
                  </a:lnTo>
                  <a:lnTo>
                    <a:pt x="3770" y="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19;p76">
              <a:extLst>
                <a:ext uri="{FF2B5EF4-FFF2-40B4-BE49-F238E27FC236}">
                  <a16:creationId xmlns:a16="http://schemas.microsoft.com/office/drawing/2014/main" id="{C4A24568-626C-791E-2EEF-815014E47D62}"/>
                </a:ext>
              </a:extLst>
            </p:cNvPr>
            <p:cNvSpPr/>
            <p:nvPr/>
          </p:nvSpPr>
          <p:spPr>
            <a:xfrm>
              <a:off x="3930475" y="4306025"/>
              <a:ext cx="63400" cy="67575"/>
            </a:xfrm>
            <a:custGeom>
              <a:avLst/>
              <a:gdLst/>
              <a:ahLst/>
              <a:cxnLst/>
              <a:rect l="l" t="t" r="r" b="b"/>
              <a:pathLst>
                <a:path w="2536" h="2703" extrusionOk="0">
                  <a:moveTo>
                    <a:pt x="2469" y="0"/>
                  </a:moveTo>
                  <a:lnTo>
                    <a:pt x="1" y="67"/>
                  </a:lnTo>
                  <a:lnTo>
                    <a:pt x="634" y="2702"/>
                  </a:lnTo>
                  <a:lnTo>
                    <a:pt x="2536" y="26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0;p76">
              <a:extLst>
                <a:ext uri="{FF2B5EF4-FFF2-40B4-BE49-F238E27FC236}">
                  <a16:creationId xmlns:a16="http://schemas.microsoft.com/office/drawing/2014/main" id="{9AD90F5E-1FCC-4AA8-9FFB-95E9B6EE78F6}"/>
                </a:ext>
              </a:extLst>
            </p:cNvPr>
            <p:cNvSpPr/>
            <p:nvPr/>
          </p:nvSpPr>
          <p:spPr>
            <a:xfrm>
              <a:off x="4063900" y="4301850"/>
              <a:ext cx="45900" cy="67575"/>
            </a:xfrm>
            <a:custGeom>
              <a:avLst/>
              <a:gdLst/>
              <a:ahLst/>
              <a:cxnLst/>
              <a:rect l="l" t="t" r="r" b="b"/>
              <a:pathLst>
                <a:path w="1836" h="2703" extrusionOk="0">
                  <a:moveTo>
                    <a:pt x="67" y="1"/>
                  </a:moveTo>
                  <a:lnTo>
                    <a:pt x="1" y="2703"/>
                  </a:lnTo>
                  <a:lnTo>
                    <a:pt x="1502" y="26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1;p76">
              <a:extLst>
                <a:ext uri="{FF2B5EF4-FFF2-40B4-BE49-F238E27FC236}">
                  <a16:creationId xmlns:a16="http://schemas.microsoft.com/office/drawing/2014/main" id="{342AB0E0-0D6D-8DA9-FA90-A9151E2AA7AE}"/>
                </a:ext>
              </a:extLst>
            </p:cNvPr>
            <p:cNvSpPr/>
            <p:nvPr/>
          </p:nvSpPr>
          <p:spPr>
            <a:xfrm>
              <a:off x="4222350" y="3928250"/>
              <a:ext cx="105925" cy="46725"/>
            </a:xfrm>
            <a:custGeom>
              <a:avLst/>
              <a:gdLst/>
              <a:ahLst/>
              <a:cxnLst/>
              <a:rect l="l" t="t" r="r" b="b"/>
              <a:pathLst>
                <a:path w="4237" h="1869" extrusionOk="0">
                  <a:moveTo>
                    <a:pt x="1" y="1"/>
                  </a:moveTo>
                  <a:lnTo>
                    <a:pt x="568" y="1869"/>
                  </a:lnTo>
                  <a:lnTo>
                    <a:pt x="4237" y="1869"/>
                  </a:lnTo>
                  <a:lnTo>
                    <a:pt x="3837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2;p76">
              <a:extLst>
                <a:ext uri="{FF2B5EF4-FFF2-40B4-BE49-F238E27FC236}">
                  <a16:creationId xmlns:a16="http://schemas.microsoft.com/office/drawing/2014/main" id="{F73455FF-B6DE-87C2-C10C-898499097982}"/>
                </a:ext>
              </a:extLst>
            </p:cNvPr>
            <p:cNvSpPr/>
            <p:nvPr/>
          </p:nvSpPr>
          <p:spPr>
            <a:xfrm>
              <a:off x="3498500" y="2576100"/>
              <a:ext cx="1038000" cy="1373550"/>
            </a:xfrm>
            <a:custGeom>
              <a:avLst/>
              <a:gdLst/>
              <a:ahLst/>
              <a:cxnLst/>
              <a:rect l="l" t="t" r="r" b="b"/>
              <a:pathLst>
                <a:path w="41520" h="54942" extrusionOk="0">
                  <a:moveTo>
                    <a:pt x="31205" y="1"/>
                  </a:moveTo>
                  <a:cubicBezTo>
                    <a:pt x="27288" y="1"/>
                    <a:pt x="22926" y="1078"/>
                    <a:pt x="20282" y="1282"/>
                  </a:cubicBezTo>
                  <a:cubicBezTo>
                    <a:pt x="15111" y="1682"/>
                    <a:pt x="19114" y="51418"/>
                    <a:pt x="19114" y="51418"/>
                  </a:cubicBezTo>
                  <a:cubicBezTo>
                    <a:pt x="19114" y="51418"/>
                    <a:pt x="15356" y="51180"/>
                    <a:pt x="11228" y="51180"/>
                  </a:cubicBezTo>
                  <a:cubicBezTo>
                    <a:pt x="7330" y="51180"/>
                    <a:pt x="3103" y="51392"/>
                    <a:pt x="1402" y="52219"/>
                  </a:cubicBezTo>
                  <a:cubicBezTo>
                    <a:pt x="1402" y="52219"/>
                    <a:pt x="1" y="54087"/>
                    <a:pt x="1602" y="54454"/>
                  </a:cubicBezTo>
                  <a:cubicBezTo>
                    <a:pt x="3153" y="54815"/>
                    <a:pt x="5586" y="54942"/>
                    <a:pt x="8474" y="54942"/>
                  </a:cubicBezTo>
                  <a:cubicBezTo>
                    <a:pt x="15308" y="54942"/>
                    <a:pt x="24689" y="54231"/>
                    <a:pt x="30961" y="54231"/>
                  </a:cubicBezTo>
                  <a:cubicBezTo>
                    <a:pt x="32814" y="54231"/>
                    <a:pt x="34395" y="54293"/>
                    <a:pt x="35559" y="54454"/>
                  </a:cubicBezTo>
                  <a:cubicBezTo>
                    <a:pt x="35573" y="54455"/>
                    <a:pt x="35587" y="54456"/>
                    <a:pt x="35601" y="54456"/>
                  </a:cubicBezTo>
                  <a:cubicBezTo>
                    <a:pt x="38556" y="54456"/>
                    <a:pt x="41520" y="12553"/>
                    <a:pt x="39329" y="4651"/>
                  </a:cubicBezTo>
                  <a:cubicBezTo>
                    <a:pt x="38286" y="984"/>
                    <a:pt x="34949" y="1"/>
                    <a:pt x="3120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3;p76">
              <a:extLst>
                <a:ext uri="{FF2B5EF4-FFF2-40B4-BE49-F238E27FC236}">
                  <a16:creationId xmlns:a16="http://schemas.microsoft.com/office/drawing/2014/main" id="{FBD16E7F-677A-FF4F-F7BE-B8D7EB02E4C5}"/>
                </a:ext>
              </a:extLst>
            </p:cNvPr>
            <p:cNvSpPr/>
            <p:nvPr/>
          </p:nvSpPr>
          <p:spPr>
            <a:xfrm>
              <a:off x="4318250" y="2714050"/>
              <a:ext cx="112600" cy="1183375"/>
            </a:xfrm>
            <a:custGeom>
              <a:avLst/>
              <a:gdLst/>
              <a:ahLst/>
              <a:cxnLst/>
              <a:rect l="l" t="t" r="r" b="b"/>
              <a:pathLst>
                <a:path w="4504" h="47335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2002" y="34"/>
                    <a:pt x="2336" y="634"/>
                    <a:pt x="2736" y="1768"/>
                  </a:cubicBezTo>
                  <a:cubicBezTo>
                    <a:pt x="3270" y="3403"/>
                    <a:pt x="3603" y="5071"/>
                    <a:pt x="3703" y="6772"/>
                  </a:cubicBezTo>
                  <a:cubicBezTo>
                    <a:pt x="3870" y="9274"/>
                    <a:pt x="3870" y="11809"/>
                    <a:pt x="3770" y="14344"/>
                  </a:cubicBezTo>
                  <a:cubicBezTo>
                    <a:pt x="3670" y="17213"/>
                    <a:pt x="3503" y="20348"/>
                    <a:pt x="3236" y="23651"/>
                  </a:cubicBezTo>
                  <a:cubicBezTo>
                    <a:pt x="2936" y="26953"/>
                    <a:pt x="2669" y="30089"/>
                    <a:pt x="2402" y="32957"/>
                  </a:cubicBezTo>
                  <a:cubicBezTo>
                    <a:pt x="2136" y="35793"/>
                    <a:pt x="1902" y="38361"/>
                    <a:pt x="1568" y="40496"/>
                  </a:cubicBezTo>
                  <a:cubicBezTo>
                    <a:pt x="1302" y="42197"/>
                    <a:pt x="968" y="43865"/>
                    <a:pt x="501" y="45500"/>
                  </a:cubicBezTo>
                  <a:cubicBezTo>
                    <a:pt x="301" y="46100"/>
                    <a:pt x="134" y="46701"/>
                    <a:pt x="1" y="47334"/>
                  </a:cubicBezTo>
                  <a:cubicBezTo>
                    <a:pt x="334" y="46767"/>
                    <a:pt x="601" y="46200"/>
                    <a:pt x="768" y="45600"/>
                  </a:cubicBezTo>
                  <a:cubicBezTo>
                    <a:pt x="1335" y="43965"/>
                    <a:pt x="1769" y="42298"/>
                    <a:pt x="2069" y="40596"/>
                  </a:cubicBezTo>
                  <a:cubicBezTo>
                    <a:pt x="2469" y="38428"/>
                    <a:pt x="2769" y="35860"/>
                    <a:pt x="3070" y="32991"/>
                  </a:cubicBezTo>
                  <a:cubicBezTo>
                    <a:pt x="3336" y="30155"/>
                    <a:pt x="3670" y="27020"/>
                    <a:pt x="3937" y="23718"/>
                  </a:cubicBezTo>
                  <a:cubicBezTo>
                    <a:pt x="4204" y="20415"/>
                    <a:pt x="4370" y="17246"/>
                    <a:pt x="4404" y="14378"/>
                  </a:cubicBezTo>
                  <a:cubicBezTo>
                    <a:pt x="4504" y="11809"/>
                    <a:pt x="4437" y="9274"/>
                    <a:pt x="4204" y="6705"/>
                  </a:cubicBezTo>
                  <a:cubicBezTo>
                    <a:pt x="4037" y="5004"/>
                    <a:pt x="3637" y="3303"/>
                    <a:pt x="2969" y="1702"/>
                  </a:cubicBezTo>
                  <a:cubicBezTo>
                    <a:pt x="2869" y="1402"/>
                    <a:pt x="2736" y="1168"/>
                    <a:pt x="2636" y="935"/>
                  </a:cubicBezTo>
                  <a:cubicBezTo>
                    <a:pt x="2536" y="734"/>
                    <a:pt x="2436" y="568"/>
                    <a:pt x="2336" y="434"/>
                  </a:cubicBezTo>
                  <a:cubicBezTo>
                    <a:pt x="2169" y="134"/>
                    <a:pt x="2069" y="1"/>
                    <a:pt x="20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4;p76">
              <a:extLst>
                <a:ext uri="{FF2B5EF4-FFF2-40B4-BE49-F238E27FC236}">
                  <a16:creationId xmlns:a16="http://schemas.microsoft.com/office/drawing/2014/main" id="{4A5AA42D-B492-CEDF-9271-5DA7C877C12C}"/>
                </a:ext>
              </a:extLst>
            </p:cNvPr>
            <p:cNvSpPr/>
            <p:nvPr/>
          </p:nvSpPr>
          <p:spPr>
            <a:xfrm>
              <a:off x="3939650" y="3857575"/>
              <a:ext cx="365275" cy="38500"/>
            </a:xfrm>
            <a:custGeom>
              <a:avLst/>
              <a:gdLst/>
              <a:ahLst/>
              <a:cxnLst/>
              <a:rect l="l" t="t" r="r" b="b"/>
              <a:pathLst>
                <a:path w="14611" h="1540" extrusionOk="0">
                  <a:moveTo>
                    <a:pt x="3546" y="1"/>
                  </a:moveTo>
                  <a:cubicBezTo>
                    <a:pt x="1425" y="1"/>
                    <a:pt x="1" y="161"/>
                    <a:pt x="1" y="293"/>
                  </a:cubicBezTo>
                  <a:cubicBezTo>
                    <a:pt x="1" y="526"/>
                    <a:pt x="3270" y="559"/>
                    <a:pt x="7272" y="860"/>
                  </a:cubicBezTo>
                  <a:cubicBezTo>
                    <a:pt x="10641" y="1140"/>
                    <a:pt x="13467" y="1539"/>
                    <a:pt x="14297" y="1539"/>
                  </a:cubicBezTo>
                  <a:cubicBezTo>
                    <a:pt x="14453" y="1539"/>
                    <a:pt x="14539" y="1525"/>
                    <a:pt x="14544" y="1493"/>
                  </a:cubicBezTo>
                  <a:cubicBezTo>
                    <a:pt x="14611" y="1327"/>
                    <a:pt x="11409" y="493"/>
                    <a:pt x="7339" y="159"/>
                  </a:cubicBezTo>
                  <a:cubicBezTo>
                    <a:pt x="5954" y="45"/>
                    <a:pt x="4655" y="1"/>
                    <a:pt x="35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25;p76">
              <a:extLst>
                <a:ext uri="{FF2B5EF4-FFF2-40B4-BE49-F238E27FC236}">
                  <a16:creationId xmlns:a16="http://schemas.microsoft.com/office/drawing/2014/main" id="{4AF73801-3E60-6942-5EFE-F12EA75109CE}"/>
                </a:ext>
              </a:extLst>
            </p:cNvPr>
            <p:cNvSpPr/>
            <p:nvPr/>
          </p:nvSpPr>
          <p:spPr>
            <a:xfrm>
              <a:off x="2023275" y="3332825"/>
              <a:ext cx="2837900" cy="93425"/>
            </a:xfrm>
            <a:custGeom>
              <a:avLst/>
              <a:gdLst/>
              <a:ahLst/>
              <a:cxnLst/>
              <a:rect l="l" t="t" r="r" b="b"/>
              <a:pathLst>
                <a:path w="113516" h="3737" extrusionOk="0">
                  <a:moveTo>
                    <a:pt x="1" y="1"/>
                  </a:moveTo>
                  <a:lnTo>
                    <a:pt x="1" y="3737"/>
                  </a:lnTo>
                  <a:lnTo>
                    <a:pt x="113515" y="3737"/>
                  </a:lnTo>
                  <a:lnTo>
                    <a:pt x="11351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26;p76">
              <a:extLst>
                <a:ext uri="{FF2B5EF4-FFF2-40B4-BE49-F238E27FC236}">
                  <a16:creationId xmlns:a16="http://schemas.microsoft.com/office/drawing/2014/main" id="{EB149E90-A5B8-3262-0F48-B74B9BF37602}"/>
                </a:ext>
              </a:extLst>
            </p:cNvPr>
            <p:cNvSpPr/>
            <p:nvPr/>
          </p:nvSpPr>
          <p:spPr>
            <a:xfrm>
              <a:off x="2023275" y="3426225"/>
              <a:ext cx="492050" cy="1429375"/>
            </a:xfrm>
            <a:custGeom>
              <a:avLst/>
              <a:gdLst/>
              <a:ahLst/>
              <a:cxnLst/>
              <a:rect l="l" t="t" r="r" b="b"/>
              <a:pathLst>
                <a:path w="19682" h="57175" extrusionOk="0">
                  <a:moveTo>
                    <a:pt x="8874" y="1"/>
                  </a:moveTo>
                  <a:lnTo>
                    <a:pt x="1" y="57075"/>
                  </a:lnTo>
                  <a:lnTo>
                    <a:pt x="4437" y="57175"/>
                  </a:lnTo>
                  <a:lnTo>
                    <a:pt x="196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27;p76">
              <a:extLst>
                <a:ext uri="{FF2B5EF4-FFF2-40B4-BE49-F238E27FC236}">
                  <a16:creationId xmlns:a16="http://schemas.microsoft.com/office/drawing/2014/main" id="{C4E4CB79-820A-5F8A-09E7-A2190D779995}"/>
                </a:ext>
              </a:extLst>
            </p:cNvPr>
            <p:cNvSpPr/>
            <p:nvPr/>
          </p:nvSpPr>
          <p:spPr>
            <a:xfrm>
              <a:off x="4386625" y="3367850"/>
              <a:ext cx="397825" cy="1486925"/>
            </a:xfrm>
            <a:custGeom>
              <a:avLst/>
              <a:gdLst/>
              <a:ahLst/>
              <a:cxnLst/>
              <a:rect l="l" t="t" r="r" b="b"/>
              <a:pathLst>
                <a:path w="15913" h="59477" extrusionOk="0">
                  <a:moveTo>
                    <a:pt x="1" y="1"/>
                  </a:moveTo>
                  <a:lnTo>
                    <a:pt x="568" y="4104"/>
                  </a:lnTo>
                  <a:lnTo>
                    <a:pt x="11776" y="59477"/>
                  </a:lnTo>
                  <a:lnTo>
                    <a:pt x="15912" y="59477"/>
                  </a:lnTo>
                  <a:lnTo>
                    <a:pt x="10709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28;p76">
              <a:extLst>
                <a:ext uri="{FF2B5EF4-FFF2-40B4-BE49-F238E27FC236}">
                  <a16:creationId xmlns:a16="http://schemas.microsoft.com/office/drawing/2014/main" id="{631426AA-85CF-F29A-49BB-AE270D4E0E59}"/>
                </a:ext>
              </a:extLst>
            </p:cNvPr>
            <p:cNvSpPr/>
            <p:nvPr/>
          </p:nvSpPr>
          <p:spPr>
            <a:xfrm>
              <a:off x="4394150" y="3426225"/>
              <a:ext cx="266875" cy="64250"/>
            </a:xfrm>
            <a:custGeom>
              <a:avLst/>
              <a:gdLst/>
              <a:ahLst/>
              <a:cxnLst/>
              <a:rect l="l" t="t" r="r" b="b"/>
              <a:pathLst>
                <a:path w="10675" h="2570" extrusionOk="0">
                  <a:moveTo>
                    <a:pt x="0" y="1"/>
                  </a:moveTo>
                  <a:lnTo>
                    <a:pt x="434" y="2569"/>
                  </a:lnTo>
                  <a:lnTo>
                    <a:pt x="10674" y="2169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9;p76">
              <a:extLst>
                <a:ext uri="{FF2B5EF4-FFF2-40B4-BE49-F238E27FC236}">
                  <a16:creationId xmlns:a16="http://schemas.microsoft.com/office/drawing/2014/main" id="{1CA3EF04-C598-3801-D837-251E517862D9}"/>
                </a:ext>
              </a:extLst>
            </p:cNvPr>
            <p:cNvSpPr/>
            <p:nvPr/>
          </p:nvSpPr>
          <p:spPr>
            <a:xfrm>
              <a:off x="2235100" y="3426225"/>
              <a:ext cx="280225" cy="65900"/>
            </a:xfrm>
            <a:custGeom>
              <a:avLst/>
              <a:gdLst/>
              <a:ahLst/>
              <a:cxnLst/>
              <a:rect l="l" t="t" r="r" b="b"/>
              <a:pathLst>
                <a:path w="11209" h="2636" extrusionOk="0">
                  <a:moveTo>
                    <a:pt x="401" y="1"/>
                  </a:moveTo>
                  <a:lnTo>
                    <a:pt x="1" y="2636"/>
                  </a:lnTo>
                  <a:lnTo>
                    <a:pt x="10575" y="2336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0;p76">
              <a:extLst>
                <a:ext uri="{FF2B5EF4-FFF2-40B4-BE49-F238E27FC236}">
                  <a16:creationId xmlns:a16="http://schemas.microsoft.com/office/drawing/2014/main" id="{E92F73A9-0D19-50F8-11AE-F494A6907EE4}"/>
                </a:ext>
              </a:extLst>
            </p:cNvPr>
            <p:cNvSpPr/>
            <p:nvPr/>
          </p:nvSpPr>
          <p:spPr>
            <a:xfrm>
              <a:off x="2125850" y="3081825"/>
              <a:ext cx="643825" cy="270200"/>
            </a:xfrm>
            <a:custGeom>
              <a:avLst/>
              <a:gdLst/>
              <a:ahLst/>
              <a:cxnLst/>
              <a:rect l="l" t="t" r="r" b="b"/>
              <a:pathLst>
                <a:path w="25753" h="10808" extrusionOk="0">
                  <a:moveTo>
                    <a:pt x="34" y="0"/>
                  </a:moveTo>
                  <a:lnTo>
                    <a:pt x="34" y="4236"/>
                  </a:lnTo>
                  <a:lnTo>
                    <a:pt x="2269" y="5604"/>
                  </a:lnTo>
                  <a:lnTo>
                    <a:pt x="34" y="6104"/>
                  </a:lnTo>
                  <a:lnTo>
                    <a:pt x="34" y="10574"/>
                  </a:lnTo>
                  <a:lnTo>
                    <a:pt x="1" y="10808"/>
                  </a:lnTo>
                  <a:lnTo>
                    <a:pt x="24852" y="10307"/>
                  </a:lnTo>
                  <a:lnTo>
                    <a:pt x="24552" y="6972"/>
                  </a:lnTo>
                  <a:lnTo>
                    <a:pt x="22750" y="5704"/>
                  </a:lnTo>
                  <a:lnTo>
                    <a:pt x="24085" y="5404"/>
                  </a:lnTo>
                  <a:lnTo>
                    <a:pt x="23784" y="3669"/>
                  </a:lnTo>
                  <a:cubicBezTo>
                    <a:pt x="23784" y="3669"/>
                    <a:pt x="24985" y="3369"/>
                    <a:pt x="25452" y="3202"/>
                  </a:cubicBezTo>
                  <a:cubicBezTo>
                    <a:pt x="25752" y="3102"/>
                    <a:pt x="25085" y="2802"/>
                    <a:pt x="25319" y="2535"/>
                  </a:cubicBezTo>
                  <a:lnTo>
                    <a:pt x="23951" y="2535"/>
                  </a:lnTo>
                  <a:lnTo>
                    <a:pt x="23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31;p76">
              <a:extLst>
                <a:ext uri="{FF2B5EF4-FFF2-40B4-BE49-F238E27FC236}">
                  <a16:creationId xmlns:a16="http://schemas.microsoft.com/office/drawing/2014/main" id="{3AF37A8E-77DF-88DB-40F9-C68C585D28A0}"/>
                </a:ext>
              </a:extLst>
            </p:cNvPr>
            <p:cNvSpPr/>
            <p:nvPr/>
          </p:nvSpPr>
          <p:spPr>
            <a:xfrm>
              <a:off x="2072475" y="3081825"/>
              <a:ext cx="643000" cy="270200"/>
            </a:xfrm>
            <a:custGeom>
              <a:avLst/>
              <a:gdLst/>
              <a:ahLst/>
              <a:cxnLst/>
              <a:rect l="l" t="t" r="r" b="b"/>
              <a:pathLst>
                <a:path w="25720" h="10808" extrusionOk="0">
                  <a:moveTo>
                    <a:pt x="1" y="0"/>
                  </a:moveTo>
                  <a:lnTo>
                    <a:pt x="1" y="4236"/>
                  </a:lnTo>
                  <a:lnTo>
                    <a:pt x="2236" y="5604"/>
                  </a:lnTo>
                  <a:lnTo>
                    <a:pt x="1" y="6104"/>
                  </a:lnTo>
                  <a:lnTo>
                    <a:pt x="1" y="10574"/>
                  </a:lnTo>
                  <a:lnTo>
                    <a:pt x="1" y="10808"/>
                  </a:lnTo>
                  <a:lnTo>
                    <a:pt x="24785" y="10307"/>
                  </a:lnTo>
                  <a:lnTo>
                    <a:pt x="24485" y="6972"/>
                  </a:lnTo>
                  <a:lnTo>
                    <a:pt x="22717" y="5704"/>
                  </a:lnTo>
                  <a:lnTo>
                    <a:pt x="24051" y="5404"/>
                  </a:lnTo>
                  <a:lnTo>
                    <a:pt x="23751" y="3669"/>
                  </a:lnTo>
                  <a:cubicBezTo>
                    <a:pt x="23751" y="3669"/>
                    <a:pt x="24919" y="3369"/>
                    <a:pt x="25419" y="3202"/>
                  </a:cubicBezTo>
                  <a:cubicBezTo>
                    <a:pt x="25719" y="3102"/>
                    <a:pt x="25052" y="2802"/>
                    <a:pt x="25286" y="2535"/>
                  </a:cubicBezTo>
                  <a:lnTo>
                    <a:pt x="23918" y="2535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32;p76">
              <a:extLst>
                <a:ext uri="{FF2B5EF4-FFF2-40B4-BE49-F238E27FC236}">
                  <a16:creationId xmlns:a16="http://schemas.microsoft.com/office/drawing/2014/main" id="{D265C3E7-B4CC-BEF5-89A8-1FA539B6454E}"/>
                </a:ext>
              </a:extLst>
            </p:cNvPr>
            <p:cNvSpPr/>
            <p:nvPr/>
          </p:nvSpPr>
          <p:spPr>
            <a:xfrm>
              <a:off x="4553425" y="3159375"/>
              <a:ext cx="336925" cy="179475"/>
            </a:xfrm>
            <a:custGeom>
              <a:avLst/>
              <a:gdLst/>
              <a:ahLst/>
              <a:cxnLst/>
              <a:rect l="l" t="t" r="r" b="b"/>
              <a:pathLst>
                <a:path w="13477" h="7179" extrusionOk="0">
                  <a:moveTo>
                    <a:pt x="11004" y="1618"/>
                  </a:moveTo>
                  <a:cubicBezTo>
                    <a:pt x="11369" y="1618"/>
                    <a:pt x="11745" y="1742"/>
                    <a:pt x="12076" y="1935"/>
                  </a:cubicBezTo>
                  <a:cubicBezTo>
                    <a:pt x="12309" y="2169"/>
                    <a:pt x="12409" y="2469"/>
                    <a:pt x="12376" y="2769"/>
                  </a:cubicBezTo>
                  <a:cubicBezTo>
                    <a:pt x="12409" y="3136"/>
                    <a:pt x="12276" y="3469"/>
                    <a:pt x="12009" y="3703"/>
                  </a:cubicBezTo>
                  <a:lnTo>
                    <a:pt x="12009" y="3736"/>
                  </a:lnTo>
                  <a:cubicBezTo>
                    <a:pt x="11766" y="3923"/>
                    <a:pt x="11407" y="3985"/>
                    <a:pt x="11045" y="3985"/>
                  </a:cubicBezTo>
                  <a:cubicBezTo>
                    <a:pt x="10761" y="3985"/>
                    <a:pt x="10475" y="3947"/>
                    <a:pt x="10241" y="3903"/>
                  </a:cubicBezTo>
                  <a:cubicBezTo>
                    <a:pt x="10508" y="3169"/>
                    <a:pt x="10675" y="2402"/>
                    <a:pt x="10775" y="1635"/>
                  </a:cubicBezTo>
                  <a:cubicBezTo>
                    <a:pt x="10850" y="1623"/>
                    <a:pt x="10927" y="1618"/>
                    <a:pt x="11004" y="1618"/>
                  </a:cubicBezTo>
                  <a:close/>
                  <a:moveTo>
                    <a:pt x="334" y="0"/>
                  </a:moveTo>
                  <a:cubicBezTo>
                    <a:pt x="334" y="0"/>
                    <a:pt x="0" y="6939"/>
                    <a:pt x="5304" y="7172"/>
                  </a:cubicBezTo>
                  <a:cubicBezTo>
                    <a:pt x="5407" y="7176"/>
                    <a:pt x="5509" y="7179"/>
                    <a:pt x="5608" y="7179"/>
                  </a:cubicBezTo>
                  <a:cubicBezTo>
                    <a:pt x="7791" y="7179"/>
                    <a:pt x="9074" y="6147"/>
                    <a:pt x="9807" y="4870"/>
                  </a:cubicBezTo>
                  <a:cubicBezTo>
                    <a:pt x="10174" y="4971"/>
                    <a:pt x="10575" y="5004"/>
                    <a:pt x="10975" y="5037"/>
                  </a:cubicBezTo>
                  <a:cubicBezTo>
                    <a:pt x="11575" y="5037"/>
                    <a:pt x="12176" y="4870"/>
                    <a:pt x="12643" y="4570"/>
                  </a:cubicBezTo>
                  <a:cubicBezTo>
                    <a:pt x="13210" y="4137"/>
                    <a:pt x="13477" y="3469"/>
                    <a:pt x="13443" y="2769"/>
                  </a:cubicBezTo>
                  <a:cubicBezTo>
                    <a:pt x="13477" y="2169"/>
                    <a:pt x="13210" y="1568"/>
                    <a:pt x="12743" y="1168"/>
                  </a:cubicBezTo>
                  <a:cubicBezTo>
                    <a:pt x="12247" y="789"/>
                    <a:pt x="11675" y="588"/>
                    <a:pt x="11071" y="588"/>
                  </a:cubicBezTo>
                  <a:cubicBezTo>
                    <a:pt x="10984" y="588"/>
                    <a:pt x="10896" y="592"/>
                    <a:pt x="10808" y="601"/>
                  </a:cubicBezTo>
                  <a:lnTo>
                    <a:pt x="1080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33;p76">
              <a:extLst>
                <a:ext uri="{FF2B5EF4-FFF2-40B4-BE49-F238E27FC236}">
                  <a16:creationId xmlns:a16="http://schemas.microsoft.com/office/drawing/2014/main" id="{38B7AB39-A05A-7615-8106-C0E79ABF304A}"/>
                </a:ext>
              </a:extLst>
            </p:cNvPr>
            <p:cNvSpPr/>
            <p:nvPr/>
          </p:nvSpPr>
          <p:spPr>
            <a:xfrm>
              <a:off x="2190075" y="1417300"/>
              <a:ext cx="974050" cy="561250"/>
            </a:xfrm>
            <a:custGeom>
              <a:avLst/>
              <a:gdLst/>
              <a:ahLst/>
              <a:cxnLst/>
              <a:rect l="l" t="t" r="r" b="b"/>
              <a:pathLst>
                <a:path w="38962" h="22450" extrusionOk="0">
                  <a:moveTo>
                    <a:pt x="38561" y="434"/>
                  </a:moveTo>
                  <a:lnTo>
                    <a:pt x="38561" y="16645"/>
                  </a:lnTo>
                  <a:lnTo>
                    <a:pt x="31656" y="16645"/>
                  </a:lnTo>
                  <a:lnTo>
                    <a:pt x="32290" y="21315"/>
                  </a:lnTo>
                  <a:lnTo>
                    <a:pt x="32290" y="21315"/>
                  </a:lnTo>
                  <a:lnTo>
                    <a:pt x="27820" y="16946"/>
                  </a:lnTo>
                  <a:lnTo>
                    <a:pt x="434" y="16946"/>
                  </a:lnTo>
                  <a:lnTo>
                    <a:pt x="434" y="1234"/>
                  </a:lnTo>
                  <a:lnTo>
                    <a:pt x="38561" y="434"/>
                  </a:lnTo>
                  <a:close/>
                  <a:moveTo>
                    <a:pt x="38961" y="0"/>
                  </a:moveTo>
                  <a:lnTo>
                    <a:pt x="0" y="834"/>
                  </a:lnTo>
                  <a:lnTo>
                    <a:pt x="0" y="17379"/>
                  </a:lnTo>
                  <a:lnTo>
                    <a:pt x="27620" y="17379"/>
                  </a:lnTo>
                  <a:lnTo>
                    <a:pt x="32890" y="22450"/>
                  </a:lnTo>
                  <a:lnTo>
                    <a:pt x="32157" y="17046"/>
                  </a:lnTo>
                  <a:lnTo>
                    <a:pt x="38961" y="17046"/>
                  </a:lnTo>
                  <a:lnTo>
                    <a:pt x="389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34;p76">
              <a:extLst>
                <a:ext uri="{FF2B5EF4-FFF2-40B4-BE49-F238E27FC236}">
                  <a16:creationId xmlns:a16="http://schemas.microsoft.com/office/drawing/2014/main" id="{BA1D6408-B9E9-5E6D-D228-AF5B553FE649}"/>
                </a:ext>
              </a:extLst>
            </p:cNvPr>
            <p:cNvSpPr/>
            <p:nvPr/>
          </p:nvSpPr>
          <p:spPr>
            <a:xfrm>
              <a:off x="2318500" y="1542375"/>
              <a:ext cx="326075" cy="38400"/>
            </a:xfrm>
            <a:custGeom>
              <a:avLst/>
              <a:gdLst/>
              <a:ahLst/>
              <a:cxnLst/>
              <a:rect l="l" t="t" r="r" b="b"/>
              <a:pathLst>
                <a:path w="13043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043" y="1535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35;p76">
              <a:extLst>
                <a:ext uri="{FF2B5EF4-FFF2-40B4-BE49-F238E27FC236}">
                  <a16:creationId xmlns:a16="http://schemas.microsoft.com/office/drawing/2014/main" id="{77461624-D9F5-4D31-668D-12B69F7FFDBD}"/>
                </a:ext>
              </a:extLst>
            </p:cNvPr>
            <p:cNvSpPr/>
            <p:nvPr/>
          </p:nvSpPr>
          <p:spPr>
            <a:xfrm>
              <a:off x="2318500" y="1629100"/>
              <a:ext cx="725525" cy="38400"/>
            </a:xfrm>
            <a:custGeom>
              <a:avLst/>
              <a:gdLst/>
              <a:ahLst/>
              <a:cxnLst/>
              <a:rect l="l" t="t" r="r" b="b"/>
              <a:pathLst>
                <a:path w="29021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36;p76">
              <a:extLst>
                <a:ext uri="{FF2B5EF4-FFF2-40B4-BE49-F238E27FC236}">
                  <a16:creationId xmlns:a16="http://schemas.microsoft.com/office/drawing/2014/main" id="{A8BC6ED7-6CA4-0CA0-E2B0-F6AFCF85657B}"/>
                </a:ext>
              </a:extLst>
            </p:cNvPr>
            <p:cNvSpPr/>
            <p:nvPr/>
          </p:nvSpPr>
          <p:spPr>
            <a:xfrm>
              <a:off x="2318500" y="1705000"/>
              <a:ext cx="725525" cy="38375"/>
            </a:xfrm>
            <a:custGeom>
              <a:avLst/>
              <a:gdLst/>
              <a:ahLst/>
              <a:cxnLst/>
              <a:rect l="l" t="t" r="r" b="b"/>
              <a:pathLst>
                <a:path w="29021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37;p76">
              <a:extLst>
                <a:ext uri="{FF2B5EF4-FFF2-40B4-BE49-F238E27FC236}">
                  <a16:creationId xmlns:a16="http://schemas.microsoft.com/office/drawing/2014/main" id="{5974B097-5276-3717-7DEB-15735EEBA47B}"/>
                </a:ext>
              </a:extLst>
            </p:cNvPr>
            <p:cNvSpPr/>
            <p:nvPr/>
          </p:nvSpPr>
          <p:spPr>
            <a:xfrm>
              <a:off x="2661250" y="571675"/>
              <a:ext cx="1576975" cy="577125"/>
            </a:xfrm>
            <a:custGeom>
              <a:avLst/>
              <a:gdLst/>
              <a:ahLst/>
              <a:cxnLst/>
              <a:rect l="l" t="t" r="r" b="b"/>
              <a:pathLst>
                <a:path w="63079" h="23085" extrusionOk="0">
                  <a:moveTo>
                    <a:pt x="63078" y="1"/>
                  </a:moveTo>
                  <a:lnTo>
                    <a:pt x="0" y="1602"/>
                  </a:lnTo>
                  <a:lnTo>
                    <a:pt x="801" y="23084"/>
                  </a:lnTo>
                  <a:lnTo>
                    <a:pt x="33257" y="23084"/>
                  </a:lnTo>
                  <a:lnTo>
                    <a:pt x="63078" y="13077"/>
                  </a:lnTo>
                  <a:lnTo>
                    <a:pt x="630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38;p76">
              <a:extLst>
                <a:ext uri="{FF2B5EF4-FFF2-40B4-BE49-F238E27FC236}">
                  <a16:creationId xmlns:a16="http://schemas.microsoft.com/office/drawing/2014/main" id="{DB1CF7B8-525C-1ED9-1208-2270EBF14A16}"/>
                </a:ext>
              </a:extLst>
            </p:cNvPr>
            <p:cNvSpPr/>
            <p:nvPr/>
          </p:nvSpPr>
          <p:spPr>
            <a:xfrm>
              <a:off x="3496000" y="811025"/>
              <a:ext cx="1737100" cy="751275"/>
            </a:xfrm>
            <a:custGeom>
              <a:avLst/>
              <a:gdLst/>
              <a:ahLst/>
              <a:cxnLst/>
              <a:rect l="l" t="t" r="r" b="b"/>
              <a:pathLst>
                <a:path w="69484" h="30051" extrusionOk="0">
                  <a:moveTo>
                    <a:pt x="69483" y="0"/>
                  </a:moveTo>
                  <a:lnTo>
                    <a:pt x="1" y="834"/>
                  </a:lnTo>
                  <a:lnTo>
                    <a:pt x="267" y="18447"/>
                  </a:lnTo>
                  <a:lnTo>
                    <a:pt x="27854" y="18447"/>
                  </a:lnTo>
                  <a:cubicBezTo>
                    <a:pt x="27854" y="18447"/>
                    <a:pt x="30376" y="30051"/>
                    <a:pt x="30516" y="30051"/>
                  </a:cubicBezTo>
                  <a:cubicBezTo>
                    <a:pt x="30520" y="30051"/>
                    <a:pt x="30522" y="30041"/>
                    <a:pt x="30522" y="30022"/>
                  </a:cubicBezTo>
                  <a:cubicBezTo>
                    <a:pt x="30556" y="29355"/>
                    <a:pt x="33891" y="18280"/>
                    <a:pt x="33891" y="18280"/>
                  </a:cubicBezTo>
                  <a:lnTo>
                    <a:pt x="69483" y="17947"/>
                  </a:lnTo>
                  <a:lnTo>
                    <a:pt x="69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39;p76">
              <a:extLst>
                <a:ext uri="{FF2B5EF4-FFF2-40B4-BE49-F238E27FC236}">
                  <a16:creationId xmlns:a16="http://schemas.microsoft.com/office/drawing/2014/main" id="{BF79142B-E938-0E56-7912-5964F6347AE8}"/>
                </a:ext>
              </a:extLst>
            </p:cNvPr>
            <p:cNvSpPr/>
            <p:nvPr/>
          </p:nvSpPr>
          <p:spPr>
            <a:xfrm>
              <a:off x="3682800" y="981150"/>
              <a:ext cx="1363500" cy="43375"/>
            </a:xfrm>
            <a:custGeom>
              <a:avLst/>
              <a:gdLst/>
              <a:ahLst/>
              <a:cxnLst/>
              <a:rect l="l" t="t" r="r" b="b"/>
              <a:pathLst>
                <a:path w="54540" h="1735" extrusionOk="0">
                  <a:moveTo>
                    <a:pt x="1" y="0"/>
                  </a:moveTo>
                  <a:lnTo>
                    <a:pt x="1" y="1735"/>
                  </a:lnTo>
                  <a:lnTo>
                    <a:pt x="54539" y="1735"/>
                  </a:lnTo>
                  <a:lnTo>
                    <a:pt x="54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40;p76">
              <a:extLst>
                <a:ext uri="{FF2B5EF4-FFF2-40B4-BE49-F238E27FC236}">
                  <a16:creationId xmlns:a16="http://schemas.microsoft.com/office/drawing/2014/main" id="{15649C8D-EBAA-26DC-2A80-3CB0DB75C263}"/>
                </a:ext>
              </a:extLst>
            </p:cNvPr>
            <p:cNvSpPr/>
            <p:nvPr/>
          </p:nvSpPr>
          <p:spPr>
            <a:xfrm>
              <a:off x="3682800" y="1082875"/>
              <a:ext cx="1363500" cy="42575"/>
            </a:xfrm>
            <a:custGeom>
              <a:avLst/>
              <a:gdLst/>
              <a:ahLst/>
              <a:cxnLst/>
              <a:rect l="l" t="t" r="r" b="b"/>
              <a:pathLst>
                <a:path w="54540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4539" y="1702"/>
                  </a:lnTo>
                  <a:lnTo>
                    <a:pt x="54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41;p76">
              <a:extLst>
                <a:ext uri="{FF2B5EF4-FFF2-40B4-BE49-F238E27FC236}">
                  <a16:creationId xmlns:a16="http://schemas.microsoft.com/office/drawing/2014/main" id="{665D39D4-9B45-99B2-37E3-6B0CBB9EAE76}"/>
                </a:ext>
              </a:extLst>
            </p:cNvPr>
            <p:cNvSpPr/>
            <p:nvPr/>
          </p:nvSpPr>
          <p:spPr>
            <a:xfrm>
              <a:off x="1810625" y="4853925"/>
              <a:ext cx="3481675" cy="5850"/>
            </a:xfrm>
            <a:custGeom>
              <a:avLst/>
              <a:gdLst/>
              <a:ahLst/>
              <a:cxnLst/>
              <a:rect l="l" t="t" r="r" b="b"/>
              <a:pathLst>
                <a:path w="139267" h="234" extrusionOk="0">
                  <a:moveTo>
                    <a:pt x="69617" y="0"/>
                  </a:moveTo>
                  <a:cubicBezTo>
                    <a:pt x="31156" y="0"/>
                    <a:pt x="1" y="67"/>
                    <a:pt x="1" y="100"/>
                  </a:cubicBezTo>
                  <a:cubicBezTo>
                    <a:pt x="1" y="167"/>
                    <a:pt x="31156" y="234"/>
                    <a:pt x="69617" y="234"/>
                  </a:cubicBezTo>
                  <a:cubicBezTo>
                    <a:pt x="108078" y="234"/>
                    <a:pt x="139267" y="167"/>
                    <a:pt x="139267" y="100"/>
                  </a:cubicBezTo>
                  <a:cubicBezTo>
                    <a:pt x="139267" y="67"/>
                    <a:pt x="108111" y="0"/>
                    <a:pt x="69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2;p76">
              <a:extLst>
                <a:ext uri="{FF2B5EF4-FFF2-40B4-BE49-F238E27FC236}">
                  <a16:creationId xmlns:a16="http://schemas.microsoft.com/office/drawing/2014/main" id="{77DC37C6-0638-A48D-854D-BD97C954D53E}"/>
                </a:ext>
              </a:extLst>
            </p:cNvPr>
            <p:cNvSpPr/>
            <p:nvPr/>
          </p:nvSpPr>
          <p:spPr>
            <a:xfrm>
              <a:off x="2537825" y="3468000"/>
              <a:ext cx="416975" cy="1020650"/>
            </a:xfrm>
            <a:custGeom>
              <a:avLst/>
              <a:gdLst/>
              <a:ahLst/>
              <a:cxnLst/>
              <a:rect l="l" t="t" r="r" b="b"/>
              <a:pathLst>
                <a:path w="16679" h="40826" extrusionOk="0">
                  <a:moveTo>
                    <a:pt x="6201" y="1"/>
                  </a:moveTo>
                  <a:cubicBezTo>
                    <a:pt x="5975" y="1"/>
                    <a:pt x="5742" y="11"/>
                    <a:pt x="5504" y="31"/>
                  </a:cubicBezTo>
                  <a:cubicBezTo>
                    <a:pt x="3136" y="398"/>
                    <a:pt x="2068" y="3300"/>
                    <a:pt x="2268" y="5668"/>
                  </a:cubicBezTo>
                  <a:cubicBezTo>
                    <a:pt x="2502" y="8070"/>
                    <a:pt x="3469" y="10405"/>
                    <a:pt x="3202" y="12773"/>
                  </a:cubicBezTo>
                  <a:cubicBezTo>
                    <a:pt x="2869" y="15809"/>
                    <a:pt x="601" y="18344"/>
                    <a:pt x="334" y="21379"/>
                  </a:cubicBezTo>
                  <a:cubicBezTo>
                    <a:pt x="0" y="24949"/>
                    <a:pt x="2535" y="28118"/>
                    <a:pt x="3269" y="31620"/>
                  </a:cubicBezTo>
                  <a:cubicBezTo>
                    <a:pt x="3636" y="33321"/>
                    <a:pt x="3603" y="35123"/>
                    <a:pt x="4237" y="36724"/>
                  </a:cubicBezTo>
                  <a:cubicBezTo>
                    <a:pt x="5200" y="39235"/>
                    <a:pt x="7594" y="40826"/>
                    <a:pt x="10212" y="40826"/>
                  </a:cubicBezTo>
                  <a:cubicBezTo>
                    <a:pt x="10585" y="40826"/>
                    <a:pt x="10963" y="40793"/>
                    <a:pt x="11342" y="40727"/>
                  </a:cubicBezTo>
                  <a:cubicBezTo>
                    <a:pt x="14344" y="40160"/>
                    <a:pt x="16545" y="37591"/>
                    <a:pt x="16612" y="34522"/>
                  </a:cubicBezTo>
                  <a:cubicBezTo>
                    <a:pt x="16679" y="31787"/>
                    <a:pt x="14978" y="29218"/>
                    <a:pt x="15178" y="26483"/>
                  </a:cubicBezTo>
                  <a:cubicBezTo>
                    <a:pt x="15344" y="24448"/>
                    <a:pt x="16512" y="22547"/>
                    <a:pt x="16278" y="20512"/>
                  </a:cubicBezTo>
                  <a:cubicBezTo>
                    <a:pt x="15978" y="18144"/>
                    <a:pt x="13777" y="16443"/>
                    <a:pt x="12976" y="14174"/>
                  </a:cubicBezTo>
                  <a:cubicBezTo>
                    <a:pt x="12176" y="11873"/>
                    <a:pt x="12943" y="9371"/>
                    <a:pt x="12676" y="6969"/>
                  </a:cubicBezTo>
                  <a:cubicBezTo>
                    <a:pt x="12203" y="2904"/>
                    <a:pt x="10064" y="1"/>
                    <a:pt x="6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43;p76">
              <a:extLst>
                <a:ext uri="{FF2B5EF4-FFF2-40B4-BE49-F238E27FC236}">
                  <a16:creationId xmlns:a16="http://schemas.microsoft.com/office/drawing/2014/main" id="{42EB4417-DBBE-756D-4F09-951F2BFA9274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44;p76">
              <a:extLst>
                <a:ext uri="{FF2B5EF4-FFF2-40B4-BE49-F238E27FC236}">
                  <a16:creationId xmlns:a16="http://schemas.microsoft.com/office/drawing/2014/main" id="{16B325F0-5D84-0B4D-C379-519A6E11ECBD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5;p76">
              <a:extLst>
                <a:ext uri="{FF2B5EF4-FFF2-40B4-BE49-F238E27FC236}">
                  <a16:creationId xmlns:a16="http://schemas.microsoft.com/office/drawing/2014/main" id="{7ED55055-005F-6A07-F903-6909B4D04376}"/>
                </a:ext>
              </a:extLst>
            </p:cNvPr>
            <p:cNvSpPr/>
            <p:nvPr/>
          </p:nvSpPr>
          <p:spPr>
            <a:xfrm>
              <a:off x="2500300" y="4168425"/>
              <a:ext cx="306900" cy="524575"/>
            </a:xfrm>
            <a:custGeom>
              <a:avLst/>
              <a:gdLst/>
              <a:ahLst/>
              <a:cxnLst/>
              <a:rect l="l" t="t" r="r" b="b"/>
              <a:pathLst>
                <a:path w="12276" h="20983" extrusionOk="0">
                  <a:moveTo>
                    <a:pt x="33" y="1"/>
                  </a:moveTo>
                  <a:cubicBezTo>
                    <a:pt x="0" y="1"/>
                    <a:pt x="67" y="67"/>
                    <a:pt x="167" y="201"/>
                  </a:cubicBezTo>
                  <a:lnTo>
                    <a:pt x="567" y="768"/>
                  </a:lnTo>
                  <a:cubicBezTo>
                    <a:pt x="967" y="1268"/>
                    <a:pt x="1501" y="1969"/>
                    <a:pt x="2135" y="2869"/>
                  </a:cubicBezTo>
                  <a:cubicBezTo>
                    <a:pt x="3836" y="5171"/>
                    <a:pt x="5404" y="7606"/>
                    <a:pt x="6872" y="10074"/>
                  </a:cubicBezTo>
                  <a:cubicBezTo>
                    <a:pt x="8306" y="12543"/>
                    <a:pt x="9640" y="15111"/>
                    <a:pt x="10808" y="17713"/>
                  </a:cubicBezTo>
                  <a:cubicBezTo>
                    <a:pt x="11275" y="18747"/>
                    <a:pt x="11642" y="19548"/>
                    <a:pt x="11875" y="20115"/>
                  </a:cubicBezTo>
                  <a:cubicBezTo>
                    <a:pt x="12009" y="20382"/>
                    <a:pt x="12075" y="20615"/>
                    <a:pt x="12175" y="20782"/>
                  </a:cubicBezTo>
                  <a:cubicBezTo>
                    <a:pt x="12209" y="20849"/>
                    <a:pt x="12242" y="20916"/>
                    <a:pt x="12276" y="20982"/>
                  </a:cubicBezTo>
                  <a:cubicBezTo>
                    <a:pt x="12276" y="20916"/>
                    <a:pt x="12242" y="20815"/>
                    <a:pt x="12209" y="20749"/>
                  </a:cubicBezTo>
                  <a:cubicBezTo>
                    <a:pt x="12142" y="20582"/>
                    <a:pt x="12075" y="20348"/>
                    <a:pt x="11975" y="20082"/>
                  </a:cubicBezTo>
                  <a:cubicBezTo>
                    <a:pt x="11742" y="19515"/>
                    <a:pt x="11408" y="18681"/>
                    <a:pt x="10975" y="17647"/>
                  </a:cubicBezTo>
                  <a:cubicBezTo>
                    <a:pt x="9840" y="15011"/>
                    <a:pt x="8540" y="12443"/>
                    <a:pt x="7072" y="9974"/>
                  </a:cubicBezTo>
                  <a:cubicBezTo>
                    <a:pt x="5637" y="7473"/>
                    <a:pt x="4036" y="5071"/>
                    <a:pt x="2268" y="2769"/>
                  </a:cubicBezTo>
                  <a:cubicBezTo>
                    <a:pt x="1601" y="1902"/>
                    <a:pt x="1068" y="1201"/>
                    <a:pt x="667" y="734"/>
                  </a:cubicBezTo>
                  <a:cubicBezTo>
                    <a:pt x="467" y="501"/>
                    <a:pt x="300" y="334"/>
                    <a:pt x="200" y="167"/>
                  </a:cubicBezTo>
                  <a:cubicBezTo>
                    <a:pt x="134" y="134"/>
                    <a:pt x="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46;p76">
              <a:extLst>
                <a:ext uri="{FF2B5EF4-FFF2-40B4-BE49-F238E27FC236}">
                  <a16:creationId xmlns:a16="http://schemas.microsoft.com/office/drawing/2014/main" id="{BBB278BF-211C-3E91-C8FC-86A3947C9471}"/>
                </a:ext>
              </a:extLst>
            </p:cNvPr>
            <p:cNvSpPr/>
            <p:nvPr/>
          </p:nvSpPr>
          <p:spPr>
            <a:xfrm>
              <a:off x="2742975" y="3743950"/>
              <a:ext cx="66725" cy="941525"/>
            </a:xfrm>
            <a:custGeom>
              <a:avLst/>
              <a:gdLst/>
              <a:ahLst/>
              <a:cxnLst/>
              <a:rect l="l" t="t" r="r" b="b"/>
              <a:pathLst>
                <a:path w="2669" h="37661" extrusionOk="0">
                  <a:moveTo>
                    <a:pt x="33" y="1"/>
                  </a:moveTo>
                  <a:cubicBezTo>
                    <a:pt x="0" y="134"/>
                    <a:pt x="0" y="268"/>
                    <a:pt x="0" y="401"/>
                  </a:cubicBezTo>
                  <a:cubicBezTo>
                    <a:pt x="0" y="668"/>
                    <a:pt x="0" y="1035"/>
                    <a:pt x="33" y="1502"/>
                  </a:cubicBezTo>
                  <a:cubicBezTo>
                    <a:pt x="67" y="2469"/>
                    <a:pt x="133" y="3837"/>
                    <a:pt x="200" y="5538"/>
                  </a:cubicBezTo>
                  <a:cubicBezTo>
                    <a:pt x="400" y="8940"/>
                    <a:pt x="701" y="13644"/>
                    <a:pt x="1034" y="18848"/>
                  </a:cubicBezTo>
                  <a:cubicBezTo>
                    <a:pt x="1401" y="24051"/>
                    <a:pt x="1801" y="28755"/>
                    <a:pt x="2102" y="32157"/>
                  </a:cubicBezTo>
                  <a:lnTo>
                    <a:pt x="2468" y="36193"/>
                  </a:lnTo>
                  <a:cubicBezTo>
                    <a:pt x="2535" y="36627"/>
                    <a:pt x="2569" y="36994"/>
                    <a:pt x="2602" y="37261"/>
                  </a:cubicBezTo>
                  <a:cubicBezTo>
                    <a:pt x="2602" y="37394"/>
                    <a:pt x="2635" y="37528"/>
                    <a:pt x="2669" y="37661"/>
                  </a:cubicBezTo>
                  <a:cubicBezTo>
                    <a:pt x="2669" y="37528"/>
                    <a:pt x="2669" y="37394"/>
                    <a:pt x="2669" y="37261"/>
                  </a:cubicBezTo>
                  <a:cubicBezTo>
                    <a:pt x="2635" y="36994"/>
                    <a:pt x="2602" y="36627"/>
                    <a:pt x="2569" y="36160"/>
                  </a:cubicBezTo>
                  <a:cubicBezTo>
                    <a:pt x="2502" y="35193"/>
                    <a:pt x="2402" y="33792"/>
                    <a:pt x="2268" y="32124"/>
                  </a:cubicBezTo>
                  <a:cubicBezTo>
                    <a:pt x="2001" y="28721"/>
                    <a:pt x="1668" y="24018"/>
                    <a:pt x="1301" y="18814"/>
                  </a:cubicBezTo>
                  <a:cubicBezTo>
                    <a:pt x="934" y="13644"/>
                    <a:pt x="634" y="8940"/>
                    <a:pt x="400" y="5505"/>
                  </a:cubicBezTo>
                  <a:cubicBezTo>
                    <a:pt x="300" y="3837"/>
                    <a:pt x="200" y="2469"/>
                    <a:pt x="133" y="1468"/>
                  </a:cubicBezTo>
                  <a:cubicBezTo>
                    <a:pt x="100" y="1035"/>
                    <a:pt x="67" y="668"/>
                    <a:pt x="67" y="401"/>
                  </a:cubicBezTo>
                  <a:cubicBezTo>
                    <a:pt x="67" y="268"/>
                    <a:pt x="33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47;p76">
              <a:extLst>
                <a:ext uri="{FF2B5EF4-FFF2-40B4-BE49-F238E27FC236}">
                  <a16:creationId xmlns:a16="http://schemas.microsoft.com/office/drawing/2014/main" id="{B9A22B6A-590A-C4EF-6DCC-BFEC9AE67C64}"/>
                </a:ext>
              </a:extLst>
            </p:cNvPr>
            <p:cNvSpPr/>
            <p:nvPr/>
          </p:nvSpPr>
          <p:spPr>
            <a:xfrm>
              <a:off x="2651225" y="4551200"/>
              <a:ext cx="249375" cy="302750"/>
            </a:xfrm>
            <a:custGeom>
              <a:avLst/>
              <a:gdLst/>
              <a:ahLst/>
              <a:cxnLst/>
              <a:rect l="l" t="t" r="r" b="b"/>
              <a:pathLst>
                <a:path w="9975" h="12110" extrusionOk="0">
                  <a:moveTo>
                    <a:pt x="1" y="1"/>
                  </a:moveTo>
                  <a:lnTo>
                    <a:pt x="434" y="7573"/>
                  </a:lnTo>
                  <a:cubicBezTo>
                    <a:pt x="568" y="10108"/>
                    <a:pt x="2669" y="12109"/>
                    <a:pt x="5204" y="12109"/>
                  </a:cubicBezTo>
                  <a:cubicBezTo>
                    <a:pt x="7840" y="12109"/>
                    <a:pt x="9975" y="9974"/>
                    <a:pt x="9975" y="7339"/>
                  </a:cubicBezTo>
                  <a:lnTo>
                    <a:pt x="99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48;p76">
              <a:extLst>
                <a:ext uri="{FF2B5EF4-FFF2-40B4-BE49-F238E27FC236}">
                  <a16:creationId xmlns:a16="http://schemas.microsoft.com/office/drawing/2014/main" id="{2D3B23E4-6BB5-A865-11AB-0F61A85ED27F}"/>
                </a:ext>
              </a:extLst>
            </p:cNvPr>
            <p:cNvSpPr/>
            <p:nvPr/>
          </p:nvSpPr>
          <p:spPr>
            <a:xfrm>
              <a:off x="4469200" y="1349725"/>
              <a:ext cx="915525" cy="764825"/>
            </a:xfrm>
            <a:custGeom>
              <a:avLst/>
              <a:gdLst/>
              <a:ahLst/>
              <a:cxnLst/>
              <a:rect l="l" t="t" r="r" b="b"/>
              <a:pathLst>
                <a:path w="36621" h="30593" extrusionOk="0">
                  <a:moveTo>
                    <a:pt x="19925" y="1"/>
                  </a:moveTo>
                  <a:cubicBezTo>
                    <a:pt x="19888" y="1"/>
                    <a:pt x="19851" y="1"/>
                    <a:pt x="19814" y="1"/>
                  </a:cubicBezTo>
                  <a:cubicBezTo>
                    <a:pt x="10274" y="68"/>
                    <a:pt x="3136" y="8741"/>
                    <a:pt x="4904" y="18114"/>
                  </a:cubicBezTo>
                  <a:lnTo>
                    <a:pt x="0" y="24952"/>
                  </a:lnTo>
                  <a:lnTo>
                    <a:pt x="0" y="24952"/>
                  </a:lnTo>
                  <a:lnTo>
                    <a:pt x="7239" y="23818"/>
                  </a:lnTo>
                  <a:cubicBezTo>
                    <a:pt x="10104" y="28116"/>
                    <a:pt x="14902" y="30593"/>
                    <a:pt x="19925" y="30593"/>
                  </a:cubicBezTo>
                  <a:cubicBezTo>
                    <a:pt x="20984" y="30593"/>
                    <a:pt x="22054" y="30483"/>
                    <a:pt x="23117" y="30256"/>
                  </a:cubicBezTo>
                  <a:cubicBezTo>
                    <a:pt x="29221" y="28955"/>
                    <a:pt x="33925" y="24085"/>
                    <a:pt x="34992" y="17914"/>
                  </a:cubicBezTo>
                  <a:cubicBezTo>
                    <a:pt x="36620" y="8544"/>
                    <a:pt x="29411" y="1"/>
                    <a:pt x="199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49;p76">
              <a:extLst>
                <a:ext uri="{FF2B5EF4-FFF2-40B4-BE49-F238E27FC236}">
                  <a16:creationId xmlns:a16="http://schemas.microsoft.com/office/drawing/2014/main" id="{BD019D13-052C-4F9B-A5E6-C7D8A2439992}"/>
                </a:ext>
              </a:extLst>
            </p:cNvPr>
            <p:cNvSpPr/>
            <p:nvPr/>
          </p:nvSpPr>
          <p:spPr>
            <a:xfrm>
              <a:off x="4753575" y="1568075"/>
              <a:ext cx="401975" cy="386300"/>
            </a:xfrm>
            <a:custGeom>
              <a:avLst/>
              <a:gdLst/>
              <a:ahLst/>
              <a:cxnLst/>
              <a:rect l="l" t="t" r="r" b="b"/>
              <a:pathLst>
                <a:path w="16079" h="15452" extrusionOk="0">
                  <a:moveTo>
                    <a:pt x="7592" y="4072"/>
                  </a:moveTo>
                  <a:cubicBezTo>
                    <a:pt x="7652" y="4072"/>
                    <a:pt x="7712" y="4073"/>
                    <a:pt x="7772" y="4076"/>
                  </a:cubicBezTo>
                  <a:cubicBezTo>
                    <a:pt x="11008" y="4176"/>
                    <a:pt x="12542" y="8113"/>
                    <a:pt x="10207" y="10381"/>
                  </a:cubicBezTo>
                  <a:cubicBezTo>
                    <a:pt x="9474" y="11083"/>
                    <a:pt x="8587" y="11396"/>
                    <a:pt x="7715" y="11396"/>
                  </a:cubicBezTo>
                  <a:cubicBezTo>
                    <a:pt x="5810" y="11396"/>
                    <a:pt x="3980" y="9899"/>
                    <a:pt x="4003" y="7679"/>
                  </a:cubicBezTo>
                  <a:cubicBezTo>
                    <a:pt x="4003" y="5671"/>
                    <a:pt x="5606" y="4072"/>
                    <a:pt x="7592" y="4072"/>
                  </a:cubicBezTo>
                  <a:close/>
                  <a:moveTo>
                    <a:pt x="8037" y="1"/>
                  </a:moveTo>
                  <a:cubicBezTo>
                    <a:pt x="3600" y="1"/>
                    <a:pt x="264" y="3220"/>
                    <a:pt x="134" y="7646"/>
                  </a:cubicBezTo>
                  <a:cubicBezTo>
                    <a:pt x="0" y="12015"/>
                    <a:pt x="3202" y="15318"/>
                    <a:pt x="7672" y="15451"/>
                  </a:cubicBezTo>
                  <a:cubicBezTo>
                    <a:pt x="8873" y="15451"/>
                    <a:pt x="10041" y="15184"/>
                    <a:pt x="11141" y="14617"/>
                  </a:cubicBezTo>
                  <a:lnTo>
                    <a:pt x="10875" y="14050"/>
                  </a:lnTo>
                  <a:cubicBezTo>
                    <a:pt x="9907" y="14550"/>
                    <a:pt x="8806" y="14817"/>
                    <a:pt x="7706" y="14817"/>
                  </a:cubicBezTo>
                  <a:cubicBezTo>
                    <a:pt x="3569" y="14684"/>
                    <a:pt x="634" y="11648"/>
                    <a:pt x="767" y="7646"/>
                  </a:cubicBezTo>
                  <a:cubicBezTo>
                    <a:pt x="865" y="3565"/>
                    <a:pt x="3998" y="603"/>
                    <a:pt x="8071" y="603"/>
                  </a:cubicBezTo>
                  <a:cubicBezTo>
                    <a:pt x="8160" y="603"/>
                    <a:pt x="8249" y="604"/>
                    <a:pt x="8339" y="607"/>
                  </a:cubicBezTo>
                  <a:cubicBezTo>
                    <a:pt x="12576" y="741"/>
                    <a:pt x="15478" y="3910"/>
                    <a:pt x="15344" y="8113"/>
                  </a:cubicBezTo>
                  <a:cubicBezTo>
                    <a:pt x="15279" y="10531"/>
                    <a:pt x="14381" y="12117"/>
                    <a:pt x="13184" y="12117"/>
                  </a:cubicBezTo>
                  <a:cubicBezTo>
                    <a:pt x="13159" y="12117"/>
                    <a:pt x="13134" y="12117"/>
                    <a:pt x="13109" y="12115"/>
                  </a:cubicBezTo>
                  <a:cubicBezTo>
                    <a:pt x="12442" y="12115"/>
                    <a:pt x="11909" y="11582"/>
                    <a:pt x="11942" y="10681"/>
                  </a:cubicBezTo>
                  <a:lnTo>
                    <a:pt x="12175" y="3576"/>
                  </a:lnTo>
                  <a:lnTo>
                    <a:pt x="11475" y="3543"/>
                  </a:lnTo>
                  <a:lnTo>
                    <a:pt x="11408" y="5811"/>
                  </a:lnTo>
                  <a:cubicBezTo>
                    <a:pt x="10774" y="4310"/>
                    <a:pt x="9307" y="3376"/>
                    <a:pt x="7706" y="3376"/>
                  </a:cubicBezTo>
                  <a:cubicBezTo>
                    <a:pt x="7641" y="3373"/>
                    <a:pt x="7578" y="3372"/>
                    <a:pt x="7515" y="3372"/>
                  </a:cubicBezTo>
                  <a:cubicBezTo>
                    <a:pt x="5111" y="3372"/>
                    <a:pt x="3367" y="5209"/>
                    <a:pt x="3269" y="7679"/>
                  </a:cubicBezTo>
                  <a:cubicBezTo>
                    <a:pt x="3102" y="10114"/>
                    <a:pt x="5037" y="12182"/>
                    <a:pt x="7472" y="12215"/>
                  </a:cubicBezTo>
                  <a:cubicBezTo>
                    <a:pt x="7555" y="12221"/>
                    <a:pt x="7637" y="12223"/>
                    <a:pt x="7719" y="12223"/>
                  </a:cubicBezTo>
                  <a:cubicBezTo>
                    <a:pt x="9260" y="12223"/>
                    <a:pt x="10678" y="11341"/>
                    <a:pt x="11375" y="9947"/>
                  </a:cubicBezTo>
                  <a:lnTo>
                    <a:pt x="11375" y="9947"/>
                  </a:lnTo>
                  <a:lnTo>
                    <a:pt x="11342" y="10881"/>
                  </a:lnTo>
                  <a:cubicBezTo>
                    <a:pt x="11342" y="12015"/>
                    <a:pt x="12075" y="12716"/>
                    <a:pt x="13009" y="12716"/>
                  </a:cubicBezTo>
                  <a:cubicBezTo>
                    <a:pt x="13039" y="12717"/>
                    <a:pt x="13069" y="12718"/>
                    <a:pt x="13099" y="12718"/>
                  </a:cubicBezTo>
                  <a:cubicBezTo>
                    <a:pt x="14719" y="12718"/>
                    <a:pt x="15847" y="10930"/>
                    <a:pt x="15945" y="8146"/>
                  </a:cubicBezTo>
                  <a:cubicBezTo>
                    <a:pt x="16078" y="3543"/>
                    <a:pt x="12876" y="140"/>
                    <a:pt x="8373" y="7"/>
                  </a:cubicBezTo>
                  <a:cubicBezTo>
                    <a:pt x="8260" y="3"/>
                    <a:pt x="8148" y="1"/>
                    <a:pt x="8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50;p76">
              <a:extLst>
                <a:ext uri="{FF2B5EF4-FFF2-40B4-BE49-F238E27FC236}">
                  <a16:creationId xmlns:a16="http://schemas.microsoft.com/office/drawing/2014/main" id="{520BC576-F677-32EE-4847-D143CF97C17F}"/>
                </a:ext>
              </a:extLst>
            </p:cNvPr>
            <p:cNvSpPr/>
            <p:nvPr/>
          </p:nvSpPr>
          <p:spPr>
            <a:xfrm>
              <a:off x="3056050" y="1932200"/>
              <a:ext cx="1420675" cy="1687600"/>
            </a:xfrm>
            <a:custGeom>
              <a:avLst/>
              <a:gdLst/>
              <a:ahLst/>
              <a:cxnLst/>
              <a:rect l="l" t="t" r="r" b="b"/>
              <a:pathLst>
                <a:path w="56827" h="67504" extrusionOk="0">
                  <a:moveTo>
                    <a:pt x="53571" y="1"/>
                  </a:moveTo>
                  <a:cubicBezTo>
                    <a:pt x="53100" y="1"/>
                    <a:pt x="52957" y="886"/>
                    <a:pt x="52957" y="886"/>
                  </a:cubicBezTo>
                  <a:cubicBezTo>
                    <a:pt x="52957" y="886"/>
                    <a:pt x="51434" y="5292"/>
                    <a:pt x="50943" y="5292"/>
                  </a:cubicBezTo>
                  <a:cubicBezTo>
                    <a:pt x="50936" y="5292"/>
                    <a:pt x="50929" y="5291"/>
                    <a:pt x="50922" y="5289"/>
                  </a:cubicBezTo>
                  <a:cubicBezTo>
                    <a:pt x="50455" y="5156"/>
                    <a:pt x="51289" y="2454"/>
                    <a:pt x="51623" y="1553"/>
                  </a:cubicBezTo>
                  <a:cubicBezTo>
                    <a:pt x="51914" y="768"/>
                    <a:pt x="51748" y="287"/>
                    <a:pt x="51347" y="287"/>
                  </a:cubicBezTo>
                  <a:cubicBezTo>
                    <a:pt x="51288" y="287"/>
                    <a:pt x="51224" y="298"/>
                    <a:pt x="51156" y="319"/>
                  </a:cubicBezTo>
                  <a:cubicBezTo>
                    <a:pt x="50822" y="453"/>
                    <a:pt x="49688" y="3154"/>
                    <a:pt x="49388" y="4022"/>
                  </a:cubicBezTo>
                  <a:cubicBezTo>
                    <a:pt x="49131" y="4715"/>
                    <a:pt x="48577" y="6319"/>
                    <a:pt x="48077" y="6319"/>
                  </a:cubicBezTo>
                  <a:cubicBezTo>
                    <a:pt x="47928" y="6319"/>
                    <a:pt x="47784" y="6176"/>
                    <a:pt x="47653" y="5823"/>
                  </a:cubicBezTo>
                  <a:cubicBezTo>
                    <a:pt x="47086" y="4289"/>
                    <a:pt x="46052" y="3321"/>
                    <a:pt x="45585" y="3255"/>
                  </a:cubicBezTo>
                  <a:cubicBezTo>
                    <a:pt x="45573" y="3254"/>
                    <a:pt x="45560" y="3253"/>
                    <a:pt x="45548" y="3253"/>
                  </a:cubicBezTo>
                  <a:cubicBezTo>
                    <a:pt x="45104" y="3253"/>
                    <a:pt x="44861" y="3831"/>
                    <a:pt x="45218" y="4155"/>
                  </a:cubicBezTo>
                  <a:cubicBezTo>
                    <a:pt x="45585" y="4589"/>
                    <a:pt x="45885" y="5056"/>
                    <a:pt x="46086" y="5556"/>
                  </a:cubicBezTo>
                  <a:cubicBezTo>
                    <a:pt x="46286" y="5956"/>
                    <a:pt x="46419" y="6390"/>
                    <a:pt x="46452" y="6857"/>
                  </a:cubicBezTo>
                  <a:cubicBezTo>
                    <a:pt x="46553" y="7724"/>
                    <a:pt x="46586" y="8625"/>
                    <a:pt x="46519" y="9526"/>
                  </a:cubicBezTo>
                  <a:lnTo>
                    <a:pt x="46519" y="9793"/>
                  </a:lnTo>
                  <a:lnTo>
                    <a:pt x="41582" y="22068"/>
                  </a:lnTo>
                  <a:lnTo>
                    <a:pt x="36078" y="9959"/>
                  </a:lnTo>
                  <a:cubicBezTo>
                    <a:pt x="34310" y="4122"/>
                    <a:pt x="27005" y="3855"/>
                    <a:pt x="27005" y="3855"/>
                  </a:cubicBezTo>
                  <a:lnTo>
                    <a:pt x="19800" y="3121"/>
                  </a:lnTo>
                  <a:cubicBezTo>
                    <a:pt x="18588" y="2655"/>
                    <a:pt x="17304" y="2442"/>
                    <a:pt x="16116" y="2442"/>
                  </a:cubicBezTo>
                  <a:cubicBezTo>
                    <a:pt x="14753" y="2442"/>
                    <a:pt x="13517" y="2722"/>
                    <a:pt x="12662" y="3221"/>
                  </a:cubicBezTo>
                  <a:cubicBezTo>
                    <a:pt x="10594" y="4422"/>
                    <a:pt x="9159" y="6490"/>
                    <a:pt x="8692" y="8825"/>
                  </a:cubicBezTo>
                  <a:cubicBezTo>
                    <a:pt x="7024" y="16998"/>
                    <a:pt x="1254" y="46319"/>
                    <a:pt x="787" y="59128"/>
                  </a:cubicBezTo>
                  <a:cubicBezTo>
                    <a:pt x="486" y="60529"/>
                    <a:pt x="253" y="61930"/>
                    <a:pt x="119" y="63364"/>
                  </a:cubicBezTo>
                  <a:cubicBezTo>
                    <a:pt x="0" y="65356"/>
                    <a:pt x="146" y="65573"/>
                    <a:pt x="345" y="65573"/>
                  </a:cubicBezTo>
                  <a:cubicBezTo>
                    <a:pt x="369" y="65573"/>
                    <a:pt x="394" y="65569"/>
                    <a:pt x="420" y="65566"/>
                  </a:cubicBezTo>
                  <a:cubicBezTo>
                    <a:pt x="1084" y="65505"/>
                    <a:pt x="901" y="62354"/>
                    <a:pt x="1257" y="62354"/>
                  </a:cubicBezTo>
                  <a:cubicBezTo>
                    <a:pt x="1294" y="62354"/>
                    <a:pt x="1337" y="62388"/>
                    <a:pt x="1387" y="62464"/>
                  </a:cubicBezTo>
                  <a:cubicBezTo>
                    <a:pt x="1881" y="63221"/>
                    <a:pt x="1237" y="67069"/>
                    <a:pt x="1895" y="67069"/>
                  </a:cubicBezTo>
                  <a:cubicBezTo>
                    <a:pt x="1903" y="67069"/>
                    <a:pt x="1912" y="67068"/>
                    <a:pt x="1921" y="67067"/>
                  </a:cubicBezTo>
                  <a:cubicBezTo>
                    <a:pt x="2921" y="66933"/>
                    <a:pt x="2521" y="62897"/>
                    <a:pt x="2521" y="62564"/>
                  </a:cubicBezTo>
                  <a:cubicBezTo>
                    <a:pt x="2521" y="62389"/>
                    <a:pt x="2650" y="62296"/>
                    <a:pt x="2772" y="62296"/>
                  </a:cubicBezTo>
                  <a:cubicBezTo>
                    <a:pt x="2883" y="62296"/>
                    <a:pt x="2988" y="62372"/>
                    <a:pt x="2988" y="62530"/>
                  </a:cubicBezTo>
                  <a:cubicBezTo>
                    <a:pt x="2988" y="62958"/>
                    <a:pt x="2956" y="67503"/>
                    <a:pt x="3850" y="67503"/>
                  </a:cubicBezTo>
                  <a:cubicBezTo>
                    <a:pt x="3863" y="67503"/>
                    <a:pt x="3876" y="67502"/>
                    <a:pt x="3889" y="67500"/>
                  </a:cubicBezTo>
                  <a:cubicBezTo>
                    <a:pt x="4389" y="67434"/>
                    <a:pt x="4189" y="66500"/>
                    <a:pt x="4189" y="66500"/>
                  </a:cubicBezTo>
                  <a:cubicBezTo>
                    <a:pt x="4189" y="66500"/>
                    <a:pt x="3889" y="62130"/>
                    <a:pt x="4322" y="62097"/>
                  </a:cubicBezTo>
                  <a:cubicBezTo>
                    <a:pt x="4328" y="62096"/>
                    <a:pt x="4334" y="62095"/>
                    <a:pt x="4340" y="62095"/>
                  </a:cubicBezTo>
                  <a:cubicBezTo>
                    <a:pt x="4796" y="62095"/>
                    <a:pt x="5056" y="64610"/>
                    <a:pt x="5056" y="65466"/>
                  </a:cubicBezTo>
                  <a:cubicBezTo>
                    <a:pt x="5081" y="66110"/>
                    <a:pt x="5327" y="66460"/>
                    <a:pt x="5602" y="66460"/>
                  </a:cubicBezTo>
                  <a:cubicBezTo>
                    <a:pt x="5697" y="66460"/>
                    <a:pt x="5796" y="66419"/>
                    <a:pt x="5890" y="66333"/>
                  </a:cubicBezTo>
                  <a:cubicBezTo>
                    <a:pt x="6157" y="66099"/>
                    <a:pt x="6124" y="63464"/>
                    <a:pt x="6090" y="62597"/>
                  </a:cubicBezTo>
                  <a:cubicBezTo>
                    <a:pt x="6063" y="61888"/>
                    <a:pt x="5924" y="60176"/>
                    <a:pt x="6440" y="60176"/>
                  </a:cubicBezTo>
                  <a:cubicBezTo>
                    <a:pt x="6555" y="60176"/>
                    <a:pt x="6702" y="60261"/>
                    <a:pt x="6891" y="60462"/>
                  </a:cubicBezTo>
                  <a:cubicBezTo>
                    <a:pt x="7829" y="61461"/>
                    <a:pt x="8905" y="61910"/>
                    <a:pt x="9395" y="61910"/>
                  </a:cubicBezTo>
                  <a:cubicBezTo>
                    <a:pt x="9445" y="61910"/>
                    <a:pt x="9489" y="61906"/>
                    <a:pt x="9526" y="61896"/>
                  </a:cubicBezTo>
                  <a:cubicBezTo>
                    <a:pt x="9960" y="61730"/>
                    <a:pt x="9926" y="61163"/>
                    <a:pt x="9526" y="60996"/>
                  </a:cubicBezTo>
                  <a:cubicBezTo>
                    <a:pt x="9059" y="60762"/>
                    <a:pt x="8659" y="60462"/>
                    <a:pt x="8292" y="60129"/>
                  </a:cubicBezTo>
                  <a:cubicBezTo>
                    <a:pt x="7992" y="59862"/>
                    <a:pt x="7725" y="59561"/>
                    <a:pt x="7525" y="59195"/>
                  </a:cubicBezTo>
                  <a:cubicBezTo>
                    <a:pt x="7491" y="59094"/>
                    <a:pt x="7425" y="58994"/>
                    <a:pt x="7358" y="58894"/>
                  </a:cubicBezTo>
                  <a:cubicBezTo>
                    <a:pt x="7525" y="56459"/>
                    <a:pt x="8959" y="35478"/>
                    <a:pt x="12662" y="21134"/>
                  </a:cubicBezTo>
                  <a:lnTo>
                    <a:pt x="13362" y="19333"/>
                  </a:lnTo>
                  <a:lnTo>
                    <a:pt x="13362" y="19333"/>
                  </a:lnTo>
                  <a:cubicBezTo>
                    <a:pt x="14063" y="22268"/>
                    <a:pt x="13629" y="28239"/>
                    <a:pt x="12095" y="30808"/>
                  </a:cubicBezTo>
                  <a:cubicBezTo>
                    <a:pt x="9559" y="35077"/>
                    <a:pt x="9760" y="45585"/>
                    <a:pt x="9760" y="45585"/>
                  </a:cubicBezTo>
                  <a:lnTo>
                    <a:pt x="33043" y="46485"/>
                  </a:lnTo>
                  <a:cubicBezTo>
                    <a:pt x="33043" y="46485"/>
                    <a:pt x="32876" y="42616"/>
                    <a:pt x="32676" y="37679"/>
                  </a:cubicBezTo>
                  <a:lnTo>
                    <a:pt x="32142" y="23169"/>
                  </a:lnTo>
                  <a:lnTo>
                    <a:pt x="32209" y="20400"/>
                  </a:lnTo>
                  <a:lnTo>
                    <a:pt x="32309" y="20100"/>
                  </a:lnTo>
                  <a:cubicBezTo>
                    <a:pt x="33443" y="21901"/>
                    <a:pt x="34844" y="24203"/>
                    <a:pt x="36579" y="27138"/>
                  </a:cubicBezTo>
                  <a:cubicBezTo>
                    <a:pt x="38295" y="30028"/>
                    <a:pt x="39932" y="31046"/>
                    <a:pt x="41387" y="31046"/>
                  </a:cubicBezTo>
                  <a:cubicBezTo>
                    <a:pt x="44854" y="31046"/>
                    <a:pt x="47286" y="25270"/>
                    <a:pt x="47286" y="25270"/>
                  </a:cubicBezTo>
                  <a:lnTo>
                    <a:pt x="52223" y="11260"/>
                  </a:lnTo>
                  <a:cubicBezTo>
                    <a:pt x="53491" y="9526"/>
                    <a:pt x="54658" y="7691"/>
                    <a:pt x="55726" y="5823"/>
                  </a:cubicBezTo>
                  <a:cubicBezTo>
                    <a:pt x="56827" y="3621"/>
                    <a:pt x="56626" y="3555"/>
                    <a:pt x="56326" y="3455"/>
                  </a:cubicBezTo>
                  <a:cubicBezTo>
                    <a:pt x="56305" y="3448"/>
                    <a:pt x="56284" y="3445"/>
                    <a:pt x="56262" y="3445"/>
                  </a:cubicBezTo>
                  <a:cubicBezTo>
                    <a:pt x="55605" y="3445"/>
                    <a:pt x="54544" y="6361"/>
                    <a:pt x="54169" y="6361"/>
                  </a:cubicBezTo>
                  <a:cubicBezTo>
                    <a:pt x="54119" y="6361"/>
                    <a:pt x="54081" y="6309"/>
                    <a:pt x="54058" y="6190"/>
                  </a:cubicBezTo>
                  <a:cubicBezTo>
                    <a:pt x="53824" y="5189"/>
                    <a:pt x="56259" y="1487"/>
                    <a:pt x="55459" y="1286"/>
                  </a:cubicBezTo>
                  <a:cubicBezTo>
                    <a:pt x="55427" y="1278"/>
                    <a:pt x="55395" y="1274"/>
                    <a:pt x="55363" y="1274"/>
                  </a:cubicBezTo>
                  <a:cubicBezTo>
                    <a:pt x="54346" y="1274"/>
                    <a:pt x="53120" y="5234"/>
                    <a:pt x="52990" y="5590"/>
                  </a:cubicBezTo>
                  <a:cubicBezTo>
                    <a:pt x="52940" y="5717"/>
                    <a:pt x="52830" y="5771"/>
                    <a:pt x="52722" y="5771"/>
                  </a:cubicBezTo>
                  <a:cubicBezTo>
                    <a:pt x="52547" y="5771"/>
                    <a:pt x="52374" y="5629"/>
                    <a:pt x="52457" y="5423"/>
                  </a:cubicBezTo>
                  <a:cubicBezTo>
                    <a:pt x="52690" y="4989"/>
                    <a:pt x="54692" y="286"/>
                    <a:pt x="53691" y="19"/>
                  </a:cubicBezTo>
                  <a:cubicBezTo>
                    <a:pt x="53649" y="6"/>
                    <a:pt x="53609" y="1"/>
                    <a:pt x="53571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51;p76">
              <a:extLst>
                <a:ext uri="{FF2B5EF4-FFF2-40B4-BE49-F238E27FC236}">
                  <a16:creationId xmlns:a16="http://schemas.microsoft.com/office/drawing/2014/main" id="{9E45DBAD-3EB8-305F-7D06-BF61C44B6D2F}"/>
                </a:ext>
              </a:extLst>
            </p:cNvPr>
            <p:cNvSpPr/>
            <p:nvPr/>
          </p:nvSpPr>
          <p:spPr>
            <a:xfrm>
              <a:off x="3390100" y="4717150"/>
              <a:ext cx="327750" cy="145500"/>
            </a:xfrm>
            <a:custGeom>
              <a:avLst/>
              <a:gdLst/>
              <a:ahLst/>
              <a:cxnLst/>
              <a:rect l="l" t="t" r="r" b="b"/>
              <a:pathLst>
                <a:path w="13110" h="5820" extrusionOk="0">
                  <a:moveTo>
                    <a:pt x="67" y="1"/>
                  </a:moveTo>
                  <a:lnTo>
                    <a:pt x="0" y="5538"/>
                  </a:lnTo>
                  <a:lnTo>
                    <a:pt x="434" y="5538"/>
                  </a:lnTo>
                  <a:cubicBezTo>
                    <a:pt x="1746" y="5627"/>
                    <a:pt x="5726" y="5820"/>
                    <a:pt x="8620" y="5820"/>
                  </a:cubicBezTo>
                  <a:cubicBezTo>
                    <a:pt x="10067" y="5820"/>
                    <a:pt x="11242" y="5771"/>
                    <a:pt x="11675" y="5638"/>
                  </a:cubicBezTo>
                  <a:cubicBezTo>
                    <a:pt x="13110" y="5204"/>
                    <a:pt x="7139" y="3803"/>
                    <a:pt x="7139" y="3803"/>
                  </a:cubicBezTo>
                  <a:lnTo>
                    <a:pt x="7139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52;p76">
              <a:extLst>
                <a:ext uri="{FF2B5EF4-FFF2-40B4-BE49-F238E27FC236}">
                  <a16:creationId xmlns:a16="http://schemas.microsoft.com/office/drawing/2014/main" id="{DC2A4089-25F0-C005-5BCB-4CFD92A58643}"/>
                </a:ext>
              </a:extLst>
            </p:cNvPr>
            <p:cNvSpPr/>
            <p:nvPr/>
          </p:nvSpPr>
          <p:spPr>
            <a:xfrm>
              <a:off x="3390925" y="4846400"/>
              <a:ext cx="295225" cy="5875"/>
            </a:xfrm>
            <a:custGeom>
              <a:avLst/>
              <a:gdLst/>
              <a:ahLst/>
              <a:cxnLst/>
              <a:rect l="l" t="t" r="r" b="b"/>
              <a:pathLst>
                <a:path w="11809" h="235" extrusionOk="0">
                  <a:moveTo>
                    <a:pt x="5905" y="1"/>
                  </a:moveTo>
                  <a:cubicBezTo>
                    <a:pt x="2636" y="1"/>
                    <a:pt x="1" y="34"/>
                    <a:pt x="1" y="101"/>
                  </a:cubicBezTo>
                  <a:cubicBezTo>
                    <a:pt x="1" y="168"/>
                    <a:pt x="2636" y="234"/>
                    <a:pt x="5905" y="234"/>
                  </a:cubicBezTo>
                  <a:cubicBezTo>
                    <a:pt x="9140" y="234"/>
                    <a:pt x="11809" y="168"/>
                    <a:pt x="11809" y="101"/>
                  </a:cubicBezTo>
                  <a:cubicBezTo>
                    <a:pt x="11809" y="34"/>
                    <a:pt x="9140" y="1"/>
                    <a:pt x="5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53;p76">
              <a:extLst>
                <a:ext uri="{FF2B5EF4-FFF2-40B4-BE49-F238E27FC236}">
                  <a16:creationId xmlns:a16="http://schemas.microsoft.com/office/drawing/2014/main" id="{15F92135-1F94-1867-F4F5-8DFDAAAE3C68}"/>
                </a:ext>
              </a:extLst>
            </p:cNvPr>
            <p:cNvSpPr/>
            <p:nvPr/>
          </p:nvSpPr>
          <p:spPr>
            <a:xfrm>
              <a:off x="3570225" y="4814575"/>
              <a:ext cx="15875" cy="16975"/>
            </a:xfrm>
            <a:custGeom>
              <a:avLst/>
              <a:gdLst/>
              <a:ahLst/>
              <a:cxnLst/>
              <a:rect l="l" t="t" r="r" b="b"/>
              <a:pathLst>
                <a:path w="635" h="679" extrusionOk="0">
                  <a:moveTo>
                    <a:pt x="547" y="0"/>
                  </a:moveTo>
                  <a:cubicBezTo>
                    <a:pt x="484" y="0"/>
                    <a:pt x="317" y="99"/>
                    <a:pt x="200" y="273"/>
                  </a:cubicBezTo>
                  <a:cubicBezTo>
                    <a:pt x="34" y="440"/>
                    <a:pt x="0" y="640"/>
                    <a:pt x="34" y="674"/>
                  </a:cubicBezTo>
                  <a:cubicBezTo>
                    <a:pt x="41" y="677"/>
                    <a:pt x="48" y="679"/>
                    <a:pt x="57" y="679"/>
                  </a:cubicBezTo>
                  <a:cubicBezTo>
                    <a:pt x="129" y="679"/>
                    <a:pt x="251" y="556"/>
                    <a:pt x="401" y="407"/>
                  </a:cubicBezTo>
                  <a:cubicBezTo>
                    <a:pt x="534" y="240"/>
                    <a:pt x="634" y="40"/>
                    <a:pt x="567" y="6"/>
                  </a:cubicBezTo>
                  <a:cubicBezTo>
                    <a:pt x="563" y="2"/>
                    <a:pt x="556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54;p76">
              <a:extLst>
                <a:ext uri="{FF2B5EF4-FFF2-40B4-BE49-F238E27FC236}">
                  <a16:creationId xmlns:a16="http://schemas.microsoft.com/office/drawing/2014/main" id="{FC58A756-DD83-E3B1-C4F8-D5DE873DAE5F}"/>
                </a:ext>
              </a:extLst>
            </p:cNvPr>
            <p:cNvSpPr/>
            <p:nvPr/>
          </p:nvSpPr>
          <p:spPr>
            <a:xfrm>
              <a:off x="3581050" y="4817100"/>
              <a:ext cx="15050" cy="21000"/>
            </a:xfrm>
            <a:custGeom>
              <a:avLst/>
              <a:gdLst/>
              <a:ahLst/>
              <a:cxnLst/>
              <a:rect l="l" t="t" r="r" b="b"/>
              <a:pathLst>
                <a:path w="602" h="840" extrusionOk="0">
                  <a:moveTo>
                    <a:pt x="520" y="0"/>
                  </a:moveTo>
                  <a:cubicBezTo>
                    <a:pt x="461" y="0"/>
                    <a:pt x="288" y="129"/>
                    <a:pt x="168" y="339"/>
                  </a:cubicBezTo>
                  <a:cubicBezTo>
                    <a:pt x="34" y="573"/>
                    <a:pt x="1" y="806"/>
                    <a:pt x="68" y="839"/>
                  </a:cubicBezTo>
                  <a:cubicBezTo>
                    <a:pt x="134" y="839"/>
                    <a:pt x="234" y="673"/>
                    <a:pt x="368" y="472"/>
                  </a:cubicBezTo>
                  <a:cubicBezTo>
                    <a:pt x="501" y="239"/>
                    <a:pt x="601" y="39"/>
                    <a:pt x="535" y="5"/>
                  </a:cubicBezTo>
                  <a:cubicBezTo>
                    <a:pt x="531" y="2"/>
                    <a:pt x="526" y="0"/>
                    <a:pt x="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55;p76">
              <a:extLst>
                <a:ext uri="{FF2B5EF4-FFF2-40B4-BE49-F238E27FC236}">
                  <a16:creationId xmlns:a16="http://schemas.microsoft.com/office/drawing/2014/main" id="{73EBCD45-550B-A46B-D06C-523890716D4A}"/>
                </a:ext>
              </a:extLst>
            </p:cNvPr>
            <p:cNvSpPr/>
            <p:nvPr/>
          </p:nvSpPr>
          <p:spPr>
            <a:xfrm>
              <a:off x="3392600" y="4815425"/>
              <a:ext cx="52550" cy="33525"/>
            </a:xfrm>
            <a:custGeom>
              <a:avLst/>
              <a:gdLst/>
              <a:ahLst/>
              <a:cxnLst/>
              <a:rect l="l" t="t" r="r" b="b"/>
              <a:pathLst>
                <a:path w="2102" h="1341" extrusionOk="0">
                  <a:moveTo>
                    <a:pt x="496" y="1"/>
                  </a:moveTo>
                  <a:cubicBezTo>
                    <a:pt x="464" y="1"/>
                    <a:pt x="432" y="2"/>
                    <a:pt x="401" y="6"/>
                  </a:cubicBezTo>
                  <a:cubicBezTo>
                    <a:pt x="134" y="6"/>
                    <a:pt x="0" y="106"/>
                    <a:pt x="34" y="139"/>
                  </a:cubicBezTo>
                  <a:cubicBezTo>
                    <a:pt x="34" y="156"/>
                    <a:pt x="67" y="156"/>
                    <a:pt x="130" y="156"/>
                  </a:cubicBezTo>
                  <a:cubicBezTo>
                    <a:pt x="192" y="156"/>
                    <a:pt x="284" y="156"/>
                    <a:pt x="401" y="173"/>
                  </a:cubicBezTo>
                  <a:cubicBezTo>
                    <a:pt x="667" y="206"/>
                    <a:pt x="934" y="306"/>
                    <a:pt x="1134" y="473"/>
                  </a:cubicBezTo>
                  <a:cubicBezTo>
                    <a:pt x="1368" y="673"/>
                    <a:pt x="1568" y="873"/>
                    <a:pt x="1768" y="1073"/>
                  </a:cubicBezTo>
                  <a:cubicBezTo>
                    <a:pt x="1935" y="1240"/>
                    <a:pt x="2035" y="1340"/>
                    <a:pt x="2068" y="1340"/>
                  </a:cubicBezTo>
                  <a:cubicBezTo>
                    <a:pt x="2102" y="1307"/>
                    <a:pt x="2035" y="1173"/>
                    <a:pt x="1902" y="973"/>
                  </a:cubicBezTo>
                  <a:cubicBezTo>
                    <a:pt x="1735" y="706"/>
                    <a:pt x="1535" y="473"/>
                    <a:pt x="1301" y="273"/>
                  </a:cubicBezTo>
                  <a:cubicBezTo>
                    <a:pt x="1062" y="123"/>
                    <a:pt x="770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56;p76">
              <a:extLst>
                <a:ext uri="{FF2B5EF4-FFF2-40B4-BE49-F238E27FC236}">
                  <a16:creationId xmlns:a16="http://schemas.microsoft.com/office/drawing/2014/main" id="{E5495E0E-1BA0-7AAF-46BF-F56D81F9657A}"/>
                </a:ext>
              </a:extLst>
            </p:cNvPr>
            <p:cNvSpPr/>
            <p:nvPr/>
          </p:nvSpPr>
          <p:spPr>
            <a:xfrm>
              <a:off x="3554375" y="4813450"/>
              <a:ext cx="18375" cy="8375"/>
            </a:xfrm>
            <a:custGeom>
              <a:avLst/>
              <a:gdLst/>
              <a:ahLst/>
              <a:cxnLst/>
              <a:rect l="l" t="t" r="r" b="b"/>
              <a:pathLst>
                <a:path w="735" h="335" extrusionOk="0">
                  <a:moveTo>
                    <a:pt x="617" y="0"/>
                  </a:moveTo>
                  <a:cubicBezTo>
                    <a:pt x="545" y="0"/>
                    <a:pt x="440" y="43"/>
                    <a:pt x="334" y="85"/>
                  </a:cubicBezTo>
                  <a:cubicBezTo>
                    <a:pt x="167" y="118"/>
                    <a:pt x="1" y="218"/>
                    <a:pt x="34" y="285"/>
                  </a:cubicBezTo>
                  <a:cubicBezTo>
                    <a:pt x="34" y="318"/>
                    <a:pt x="76" y="335"/>
                    <a:pt x="142" y="335"/>
                  </a:cubicBezTo>
                  <a:cubicBezTo>
                    <a:pt x="209" y="335"/>
                    <a:pt x="301" y="318"/>
                    <a:pt x="401" y="285"/>
                  </a:cubicBezTo>
                  <a:cubicBezTo>
                    <a:pt x="601" y="218"/>
                    <a:pt x="734" y="85"/>
                    <a:pt x="701" y="51"/>
                  </a:cubicBezTo>
                  <a:cubicBezTo>
                    <a:pt x="689" y="15"/>
                    <a:pt x="658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57;p76">
              <a:extLst>
                <a:ext uri="{FF2B5EF4-FFF2-40B4-BE49-F238E27FC236}">
                  <a16:creationId xmlns:a16="http://schemas.microsoft.com/office/drawing/2014/main" id="{1332B98B-9712-9831-C185-51A675A81FE6}"/>
                </a:ext>
              </a:extLst>
            </p:cNvPr>
            <p:cNvSpPr/>
            <p:nvPr/>
          </p:nvSpPr>
          <p:spPr>
            <a:xfrm>
              <a:off x="3548550" y="4802225"/>
              <a:ext cx="20850" cy="5850"/>
            </a:xfrm>
            <a:custGeom>
              <a:avLst/>
              <a:gdLst/>
              <a:ahLst/>
              <a:cxnLst/>
              <a:rect l="l" t="t" r="r" b="b"/>
              <a:pathLst>
                <a:path w="834" h="234" extrusionOk="0">
                  <a:moveTo>
                    <a:pt x="400" y="0"/>
                  </a:moveTo>
                  <a:cubicBezTo>
                    <a:pt x="200" y="0"/>
                    <a:pt x="0" y="33"/>
                    <a:pt x="0" y="100"/>
                  </a:cubicBezTo>
                  <a:cubicBezTo>
                    <a:pt x="0" y="167"/>
                    <a:pt x="167" y="234"/>
                    <a:pt x="400" y="234"/>
                  </a:cubicBezTo>
                  <a:cubicBezTo>
                    <a:pt x="634" y="234"/>
                    <a:pt x="834" y="167"/>
                    <a:pt x="834" y="100"/>
                  </a:cubicBezTo>
                  <a:cubicBezTo>
                    <a:pt x="834" y="33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58;p76">
              <a:extLst>
                <a:ext uri="{FF2B5EF4-FFF2-40B4-BE49-F238E27FC236}">
                  <a16:creationId xmlns:a16="http://schemas.microsoft.com/office/drawing/2014/main" id="{32B51858-3E8A-FF56-588E-ED51BFCE5CC9}"/>
                </a:ext>
              </a:extLst>
            </p:cNvPr>
            <p:cNvSpPr/>
            <p:nvPr/>
          </p:nvSpPr>
          <p:spPr>
            <a:xfrm>
              <a:off x="3571900" y="4635425"/>
              <a:ext cx="313825" cy="220200"/>
            </a:xfrm>
            <a:custGeom>
              <a:avLst/>
              <a:gdLst/>
              <a:ahLst/>
              <a:cxnLst/>
              <a:rect l="l" t="t" r="r" b="b"/>
              <a:pathLst>
                <a:path w="12553" h="8808" extrusionOk="0">
                  <a:moveTo>
                    <a:pt x="1701" y="1"/>
                  </a:moveTo>
                  <a:lnTo>
                    <a:pt x="0" y="5271"/>
                  </a:lnTo>
                  <a:lnTo>
                    <a:pt x="434" y="5404"/>
                  </a:lnTo>
                  <a:cubicBezTo>
                    <a:pt x="2235" y="6105"/>
                    <a:pt x="9740" y="8807"/>
                    <a:pt x="11108" y="8807"/>
                  </a:cubicBezTo>
                  <a:cubicBezTo>
                    <a:pt x="11116" y="8807"/>
                    <a:pt x="11124" y="8807"/>
                    <a:pt x="11131" y="8807"/>
                  </a:cubicBezTo>
                  <a:cubicBezTo>
                    <a:pt x="12552" y="8807"/>
                    <a:pt x="7305" y="5738"/>
                    <a:pt x="7305" y="5738"/>
                  </a:cubicBezTo>
                  <a:lnTo>
                    <a:pt x="8439" y="21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59;p76">
              <a:extLst>
                <a:ext uri="{FF2B5EF4-FFF2-40B4-BE49-F238E27FC236}">
                  <a16:creationId xmlns:a16="http://schemas.microsoft.com/office/drawing/2014/main" id="{D92C45AE-C4FC-50E1-474E-A91CF686B9B8}"/>
                </a:ext>
              </a:extLst>
            </p:cNvPr>
            <p:cNvSpPr/>
            <p:nvPr/>
          </p:nvSpPr>
          <p:spPr>
            <a:xfrm>
              <a:off x="3573550" y="4761250"/>
              <a:ext cx="282725" cy="87800"/>
            </a:xfrm>
            <a:custGeom>
              <a:avLst/>
              <a:gdLst/>
              <a:ahLst/>
              <a:cxnLst/>
              <a:rect l="l" t="t" r="r" b="b"/>
              <a:pathLst>
                <a:path w="11309" h="3512" extrusionOk="0">
                  <a:moveTo>
                    <a:pt x="48" y="0"/>
                  </a:moveTo>
                  <a:cubicBezTo>
                    <a:pt x="39" y="0"/>
                    <a:pt x="34" y="2"/>
                    <a:pt x="34" y="5"/>
                  </a:cubicBezTo>
                  <a:cubicBezTo>
                    <a:pt x="1" y="71"/>
                    <a:pt x="2503" y="905"/>
                    <a:pt x="5638" y="1873"/>
                  </a:cubicBezTo>
                  <a:cubicBezTo>
                    <a:pt x="8609" y="2799"/>
                    <a:pt x="11060" y="3511"/>
                    <a:pt x="11262" y="3511"/>
                  </a:cubicBezTo>
                  <a:cubicBezTo>
                    <a:pt x="11271" y="3511"/>
                    <a:pt x="11275" y="3510"/>
                    <a:pt x="11275" y="3507"/>
                  </a:cubicBezTo>
                  <a:cubicBezTo>
                    <a:pt x="11309" y="3440"/>
                    <a:pt x="8807" y="2606"/>
                    <a:pt x="5705" y="1639"/>
                  </a:cubicBezTo>
                  <a:cubicBezTo>
                    <a:pt x="2702" y="713"/>
                    <a:pt x="250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60;p76">
              <a:extLst>
                <a:ext uri="{FF2B5EF4-FFF2-40B4-BE49-F238E27FC236}">
                  <a16:creationId xmlns:a16="http://schemas.microsoft.com/office/drawing/2014/main" id="{F1A3780C-4981-2DF3-12B2-C44B92F061EB}"/>
                </a:ext>
              </a:extLst>
            </p:cNvPr>
            <p:cNvSpPr/>
            <p:nvPr/>
          </p:nvSpPr>
          <p:spPr>
            <a:xfrm>
              <a:off x="3750350" y="4785225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04" y="1"/>
                  </a:moveTo>
                  <a:cubicBezTo>
                    <a:pt x="640" y="1"/>
                    <a:pt x="487" y="44"/>
                    <a:pt x="334" y="146"/>
                  </a:cubicBezTo>
                  <a:cubicBezTo>
                    <a:pt x="134" y="280"/>
                    <a:pt x="0" y="480"/>
                    <a:pt x="67" y="513"/>
                  </a:cubicBezTo>
                  <a:cubicBezTo>
                    <a:pt x="74" y="528"/>
                    <a:pt x="88" y="534"/>
                    <a:pt x="107" y="534"/>
                  </a:cubicBezTo>
                  <a:cubicBezTo>
                    <a:pt x="174" y="534"/>
                    <a:pt x="304" y="451"/>
                    <a:pt x="434" y="346"/>
                  </a:cubicBezTo>
                  <a:cubicBezTo>
                    <a:pt x="634" y="213"/>
                    <a:pt x="734" y="80"/>
                    <a:pt x="734" y="13"/>
                  </a:cubicBezTo>
                  <a:cubicBezTo>
                    <a:pt x="734" y="5"/>
                    <a:pt x="723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61;p76">
              <a:extLst>
                <a:ext uri="{FF2B5EF4-FFF2-40B4-BE49-F238E27FC236}">
                  <a16:creationId xmlns:a16="http://schemas.microsoft.com/office/drawing/2014/main" id="{7FD853D2-1E54-7B14-557B-FF6F089FF897}"/>
                </a:ext>
              </a:extLst>
            </p:cNvPr>
            <p:cNvSpPr/>
            <p:nvPr/>
          </p:nvSpPr>
          <p:spPr>
            <a:xfrm>
              <a:off x="3759525" y="4791675"/>
              <a:ext cx="20025" cy="16000"/>
            </a:xfrm>
            <a:custGeom>
              <a:avLst/>
              <a:gdLst/>
              <a:ahLst/>
              <a:cxnLst/>
              <a:rect l="l" t="t" r="r" b="b"/>
              <a:pathLst>
                <a:path w="801" h="640" extrusionOk="0">
                  <a:moveTo>
                    <a:pt x="692" y="1"/>
                  </a:moveTo>
                  <a:cubicBezTo>
                    <a:pt x="615" y="1"/>
                    <a:pt x="458" y="91"/>
                    <a:pt x="301" y="222"/>
                  </a:cubicBezTo>
                  <a:cubicBezTo>
                    <a:pt x="100" y="389"/>
                    <a:pt x="0" y="589"/>
                    <a:pt x="34" y="622"/>
                  </a:cubicBezTo>
                  <a:cubicBezTo>
                    <a:pt x="46" y="634"/>
                    <a:pt x="61" y="640"/>
                    <a:pt x="79" y="640"/>
                  </a:cubicBezTo>
                  <a:cubicBezTo>
                    <a:pt x="162" y="640"/>
                    <a:pt x="303" y="525"/>
                    <a:pt x="467" y="389"/>
                  </a:cubicBezTo>
                  <a:cubicBezTo>
                    <a:pt x="634" y="222"/>
                    <a:pt x="801" y="55"/>
                    <a:pt x="734" y="22"/>
                  </a:cubicBezTo>
                  <a:cubicBezTo>
                    <a:pt x="727" y="7"/>
                    <a:pt x="712" y="1"/>
                    <a:pt x="6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62;p76">
              <a:extLst>
                <a:ext uri="{FF2B5EF4-FFF2-40B4-BE49-F238E27FC236}">
                  <a16:creationId xmlns:a16="http://schemas.microsoft.com/office/drawing/2014/main" id="{65388DC4-630A-506C-8132-2C4ABAF9CCAE}"/>
                </a:ext>
              </a:extLst>
            </p:cNvPr>
            <p:cNvSpPr/>
            <p:nvPr/>
          </p:nvSpPr>
          <p:spPr>
            <a:xfrm>
              <a:off x="3585225" y="4732025"/>
              <a:ext cx="40900" cy="44350"/>
            </a:xfrm>
            <a:custGeom>
              <a:avLst/>
              <a:gdLst/>
              <a:ahLst/>
              <a:cxnLst/>
              <a:rect l="l" t="t" r="r" b="b"/>
              <a:pathLst>
                <a:path w="1636" h="1774" extrusionOk="0">
                  <a:moveTo>
                    <a:pt x="148" y="1"/>
                  </a:moveTo>
                  <a:cubicBezTo>
                    <a:pt x="56" y="1"/>
                    <a:pt x="1" y="20"/>
                    <a:pt x="1" y="39"/>
                  </a:cubicBezTo>
                  <a:cubicBezTo>
                    <a:pt x="1" y="73"/>
                    <a:pt x="134" y="106"/>
                    <a:pt x="334" y="206"/>
                  </a:cubicBezTo>
                  <a:cubicBezTo>
                    <a:pt x="601" y="306"/>
                    <a:pt x="801" y="473"/>
                    <a:pt x="968" y="707"/>
                  </a:cubicBezTo>
                  <a:cubicBezTo>
                    <a:pt x="1135" y="940"/>
                    <a:pt x="1268" y="1207"/>
                    <a:pt x="1402" y="1474"/>
                  </a:cubicBezTo>
                  <a:cubicBezTo>
                    <a:pt x="1502" y="1674"/>
                    <a:pt x="1569" y="1774"/>
                    <a:pt x="1602" y="1774"/>
                  </a:cubicBezTo>
                  <a:cubicBezTo>
                    <a:pt x="1635" y="1774"/>
                    <a:pt x="1602" y="1641"/>
                    <a:pt x="1569" y="1407"/>
                  </a:cubicBezTo>
                  <a:cubicBezTo>
                    <a:pt x="1468" y="1107"/>
                    <a:pt x="1335" y="807"/>
                    <a:pt x="1168" y="573"/>
                  </a:cubicBezTo>
                  <a:cubicBezTo>
                    <a:pt x="968" y="306"/>
                    <a:pt x="701" y="106"/>
                    <a:pt x="401" y="39"/>
                  </a:cubicBezTo>
                  <a:cubicBezTo>
                    <a:pt x="302" y="11"/>
                    <a:pt x="216" y="1"/>
                    <a:pt x="1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63;p76">
              <a:extLst>
                <a:ext uri="{FF2B5EF4-FFF2-40B4-BE49-F238E27FC236}">
                  <a16:creationId xmlns:a16="http://schemas.microsoft.com/office/drawing/2014/main" id="{F718A306-220A-0298-104E-772C07B319C1}"/>
                </a:ext>
              </a:extLst>
            </p:cNvPr>
            <p:cNvSpPr/>
            <p:nvPr/>
          </p:nvSpPr>
          <p:spPr>
            <a:xfrm>
              <a:off x="3739500" y="4779375"/>
              <a:ext cx="18375" cy="6175"/>
            </a:xfrm>
            <a:custGeom>
              <a:avLst/>
              <a:gdLst/>
              <a:ahLst/>
              <a:cxnLst/>
              <a:rect l="l" t="t" r="r" b="b"/>
              <a:pathLst>
                <a:path w="735" h="247" extrusionOk="0">
                  <a:moveTo>
                    <a:pt x="499" y="0"/>
                  </a:moveTo>
                  <a:cubicBezTo>
                    <a:pt x="457" y="0"/>
                    <a:pt x="412" y="4"/>
                    <a:pt x="368" y="13"/>
                  </a:cubicBezTo>
                  <a:cubicBezTo>
                    <a:pt x="168" y="13"/>
                    <a:pt x="1" y="47"/>
                    <a:pt x="1" y="113"/>
                  </a:cubicBezTo>
                  <a:cubicBezTo>
                    <a:pt x="1" y="180"/>
                    <a:pt x="168" y="247"/>
                    <a:pt x="368" y="247"/>
                  </a:cubicBezTo>
                  <a:cubicBezTo>
                    <a:pt x="568" y="247"/>
                    <a:pt x="735" y="147"/>
                    <a:pt x="735" y="80"/>
                  </a:cubicBezTo>
                  <a:cubicBezTo>
                    <a:pt x="710" y="31"/>
                    <a:pt x="614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64;p76">
              <a:extLst>
                <a:ext uri="{FF2B5EF4-FFF2-40B4-BE49-F238E27FC236}">
                  <a16:creationId xmlns:a16="http://schemas.microsoft.com/office/drawing/2014/main" id="{1DABDC3A-CB4E-C266-8718-C9AC33EE2209}"/>
                </a:ext>
              </a:extLst>
            </p:cNvPr>
            <p:cNvSpPr/>
            <p:nvPr/>
          </p:nvSpPr>
          <p:spPr>
            <a:xfrm>
              <a:off x="3737000" y="4765100"/>
              <a:ext cx="20875" cy="8375"/>
            </a:xfrm>
            <a:custGeom>
              <a:avLst/>
              <a:gdLst/>
              <a:ahLst/>
              <a:cxnLst/>
              <a:rect l="l" t="t" r="r" b="b"/>
              <a:pathLst>
                <a:path w="835" h="335" extrusionOk="0">
                  <a:moveTo>
                    <a:pt x="188" y="1"/>
                  </a:moveTo>
                  <a:cubicBezTo>
                    <a:pt x="109" y="1"/>
                    <a:pt x="51" y="17"/>
                    <a:pt x="34" y="51"/>
                  </a:cubicBezTo>
                  <a:cubicBezTo>
                    <a:pt x="1" y="84"/>
                    <a:pt x="201" y="217"/>
                    <a:pt x="401" y="284"/>
                  </a:cubicBezTo>
                  <a:cubicBezTo>
                    <a:pt x="501" y="318"/>
                    <a:pt x="610" y="334"/>
                    <a:pt x="693" y="334"/>
                  </a:cubicBezTo>
                  <a:cubicBezTo>
                    <a:pt x="776" y="334"/>
                    <a:pt x="835" y="318"/>
                    <a:pt x="835" y="284"/>
                  </a:cubicBezTo>
                  <a:cubicBezTo>
                    <a:pt x="835" y="217"/>
                    <a:pt x="701" y="84"/>
                    <a:pt x="468" y="51"/>
                  </a:cubicBezTo>
                  <a:cubicBezTo>
                    <a:pt x="368" y="17"/>
                    <a:pt x="268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65;p76">
              <a:extLst>
                <a:ext uri="{FF2B5EF4-FFF2-40B4-BE49-F238E27FC236}">
                  <a16:creationId xmlns:a16="http://schemas.microsoft.com/office/drawing/2014/main" id="{76DCFDCA-80F3-6620-B8AF-8E7C0F2E23C1}"/>
                </a:ext>
              </a:extLst>
            </p:cNvPr>
            <p:cNvSpPr/>
            <p:nvPr/>
          </p:nvSpPr>
          <p:spPr>
            <a:xfrm>
              <a:off x="3498500" y="1544875"/>
              <a:ext cx="326925" cy="495375"/>
            </a:xfrm>
            <a:custGeom>
              <a:avLst/>
              <a:gdLst/>
              <a:ahLst/>
              <a:cxnLst/>
              <a:rect l="l" t="t" r="r" b="b"/>
              <a:pathLst>
                <a:path w="13077" h="19815" extrusionOk="0">
                  <a:moveTo>
                    <a:pt x="7739" y="1"/>
                  </a:moveTo>
                  <a:lnTo>
                    <a:pt x="1602" y="4337"/>
                  </a:lnTo>
                  <a:lnTo>
                    <a:pt x="1" y="7773"/>
                  </a:lnTo>
                  <a:lnTo>
                    <a:pt x="2035" y="15278"/>
                  </a:lnTo>
                  <a:lnTo>
                    <a:pt x="2035" y="19181"/>
                  </a:lnTo>
                  <a:lnTo>
                    <a:pt x="9174" y="19815"/>
                  </a:lnTo>
                  <a:cubicBezTo>
                    <a:pt x="9074" y="19048"/>
                    <a:pt x="9507" y="15779"/>
                    <a:pt x="9507" y="15779"/>
                  </a:cubicBezTo>
                  <a:cubicBezTo>
                    <a:pt x="9507" y="15779"/>
                    <a:pt x="12510" y="15579"/>
                    <a:pt x="12776" y="12610"/>
                  </a:cubicBezTo>
                  <a:cubicBezTo>
                    <a:pt x="13043" y="9641"/>
                    <a:pt x="13077" y="2836"/>
                    <a:pt x="13077" y="2836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966;p76">
              <a:extLst>
                <a:ext uri="{FF2B5EF4-FFF2-40B4-BE49-F238E27FC236}">
                  <a16:creationId xmlns:a16="http://schemas.microsoft.com/office/drawing/2014/main" id="{DA447077-0509-9319-A7F1-33F5ECD53429}"/>
                </a:ext>
              </a:extLst>
            </p:cNvPr>
            <p:cNvSpPr/>
            <p:nvPr/>
          </p:nvSpPr>
          <p:spPr>
            <a:xfrm>
              <a:off x="3778700" y="1717000"/>
              <a:ext cx="38400" cy="20750"/>
            </a:xfrm>
            <a:custGeom>
              <a:avLst/>
              <a:gdLst/>
              <a:ahLst/>
              <a:cxnLst/>
              <a:rect l="l" t="t" r="r" b="b"/>
              <a:pathLst>
                <a:path w="1536" h="830" extrusionOk="0">
                  <a:moveTo>
                    <a:pt x="714" y="1"/>
                  </a:moveTo>
                  <a:cubicBezTo>
                    <a:pt x="530" y="1"/>
                    <a:pt x="343" y="52"/>
                    <a:pt x="167" y="154"/>
                  </a:cubicBezTo>
                  <a:cubicBezTo>
                    <a:pt x="34" y="254"/>
                    <a:pt x="1" y="321"/>
                    <a:pt x="1" y="354"/>
                  </a:cubicBezTo>
                  <a:cubicBezTo>
                    <a:pt x="4" y="357"/>
                    <a:pt x="9" y="359"/>
                    <a:pt x="17" y="359"/>
                  </a:cubicBezTo>
                  <a:cubicBezTo>
                    <a:pt x="88" y="359"/>
                    <a:pt x="344" y="250"/>
                    <a:pt x="660" y="250"/>
                  </a:cubicBezTo>
                  <a:cubicBezTo>
                    <a:pt x="695" y="250"/>
                    <a:pt x="731" y="251"/>
                    <a:pt x="768" y="254"/>
                  </a:cubicBezTo>
                  <a:cubicBezTo>
                    <a:pt x="835" y="254"/>
                    <a:pt x="868" y="254"/>
                    <a:pt x="935" y="288"/>
                  </a:cubicBezTo>
                  <a:cubicBezTo>
                    <a:pt x="599" y="455"/>
                    <a:pt x="1021" y="829"/>
                    <a:pt x="1285" y="829"/>
                  </a:cubicBezTo>
                  <a:cubicBezTo>
                    <a:pt x="1389" y="829"/>
                    <a:pt x="1468" y="772"/>
                    <a:pt x="1468" y="621"/>
                  </a:cubicBezTo>
                  <a:cubicBezTo>
                    <a:pt x="1468" y="588"/>
                    <a:pt x="1468" y="521"/>
                    <a:pt x="1468" y="488"/>
                  </a:cubicBezTo>
                  <a:cubicBezTo>
                    <a:pt x="1468" y="488"/>
                    <a:pt x="1483" y="503"/>
                    <a:pt x="1493" y="503"/>
                  </a:cubicBezTo>
                  <a:cubicBezTo>
                    <a:pt x="1498" y="503"/>
                    <a:pt x="1502" y="499"/>
                    <a:pt x="1502" y="488"/>
                  </a:cubicBezTo>
                  <a:cubicBezTo>
                    <a:pt x="1535" y="488"/>
                    <a:pt x="1502" y="388"/>
                    <a:pt x="1368" y="254"/>
                  </a:cubicBezTo>
                  <a:cubicBezTo>
                    <a:pt x="1181" y="85"/>
                    <a:pt x="951" y="1"/>
                    <a:pt x="7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967;p76">
              <a:extLst>
                <a:ext uri="{FF2B5EF4-FFF2-40B4-BE49-F238E27FC236}">
                  <a16:creationId xmlns:a16="http://schemas.microsoft.com/office/drawing/2014/main" id="{A08D7172-526B-6A66-2D7F-D58114E3454C}"/>
                </a:ext>
              </a:extLst>
            </p:cNvPr>
            <p:cNvSpPr/>
            <p:nvPr/>
          </p:nvSpPr>
          <p:spPr>
            <a:xfrm>
              <a:off x="3665300" y="1713325"/>
              <a:ext cx="38375" cy="24250"/>
            </a:xfrm>
            <a:custGeom>
              <a:avLst/>
              <a:gdLst/>
              <a:ahLst/>
              <a:cxnLst/>
              <a:rect l="l" t="t" r="r" b="b"/>
              <a:pathLst>
                <a:path w="1535" h="970" extrusionOk="0">
                  <a:moveTo>
                    <a:pt x="801" y="1"/>
                  </a:moveTo>
                  <a:cubicBezTo>
                    <a:pt x="600" y="1"/>
                    <a:pt x="367" y="34"/>
                    <a:pt x="200" y="168"/>
                  </a:cubicBezTo>
                  <a:cubicBezTo>
                    <a:pt x="67" y="234"/>
                    <a:pt x="0" y="334"/>
                    <a:pt x="33" y="368"/>
                  </a:cubicBezTo>
                  <a:cubicBezTo>
                    <a:pt x="33" y="368"/>
                    <a:pt x="297" y="262"/>
                    <a:pt x="660" y="262"/>
                  </a:cubicBezTo>
                  <a:cubicBezTo>
                    <a:pt x="705" y="262"/>
                    <a:pt x="752" y="264"/>
                    <a:pt x="801" y="268"/>
                  </a:cubicBezTo>
                  <a:cubicBezTo>
                    <a:pt x="834" y="268"/>
                    <a:pt x="901" y="268"/>
                    <a:pt x="967" y="301"/>
                  </a:cubicBezTo>
                  <a:cubicBezTo>
                    <a:pt x="645" y="462"/>
                    <a:pt x="972" y="969"/>
                    <a:pt x="1250" y="969"/>
                  </a:cubicBezTo>
                  <a:cubicBezTo>
                    <a:pt x="1318" y="969"/>
                    <a:pt x="1382" y="940"/>
                    <a:pt x="1434" y="868"/>
                  </a:cubicBezTo>
                  <a:cubicBezTo>
                    <a:pt x="1501" y="768"/>
                    <a:pt x="1534" y="601"/>
                    <a:pt x="1468" y="501"/>
                  </a:cubicBezTo>
                  <a:lnTo>
                    <a:pt x="1501" y="501"/>
                  </a:lnTo>
                  <a:cubicBezTo>
                    <a:pt x="1534" y="468"/>
                    <a:pt x="1501" y="368"/>
                    <a:pt x="1401" y="268"/>
                  </a:cubicBezTo>
                  <a:cubicBezTo>
                    <a:pt x="1234" y="134"/>
                    <a:pt x="1034" y="34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968;p76">
              <a:extLst>
                <a:ext uri="{FF2B5EF4-FFF2-40B4-BE49-F238E27FC236}">
                  <a16:creationId xmlns:a16="http://schemas.microsoft.com/office/drawing/2014/main" id="{EFBECBB1-31E7-CFFA-CD53-C53D84039958}"/>
                </a:ext>
              </a:extLst>
            </p:cNvPr>
            <p:cNvSpPr/>
            <p:nvPr/>
          </p:nvSpPr>
          <p:spPr>
            <a:xfrm>
              <a:off x="3737000" y="1724175"/>
              <a:ext cx="26725" cy="89875"/>
            </a:xfrm>
            <a:custGeom>
              <a:avLst/>
              <a:gdLst/>
              <a:ahLst/>
              <a:cxnLst/>
              <a:rect l="l" t="t" r="r" b="b"/>
              <a:pathLst>
                <a:path w="1069" h="3595" extrusionOk="0">
                  <a:moveTo>
                    <a:pt x="67" y="1"/>
                  </a:moveTo>
                  <a:lnTo>
                    <a:pt x="67" y="1"/>
                  </a:lnTo>
                  <a:cubicBezTo>
                    <a:pt x="201" y="768"/>
                    <a:pt x="368" y="1502"/>
                    <a:pt x="601" y="2235"/>
                  </a:cubicBezTo>
                  <a:cubicBezTo>
                    <a:pt x="701" y="2502"/>
                    <a:pt x="768" y="2803"/>
                    <a:pt x="868" y="3069"/>
                  </a:cubicBezTo>
                  <a:cubicBezTo>
                    <a:pt x="901" y="3169"/>
                    <a:pt x="935" y="3303"/>
                    <a:pt x="901" y="3403"/>
                  </a:cubicBezTo>
                  <a:cubicBezTo>
                    <a:pt x="901" y="3503"/>
                    <a:pt x="768" y="3503"/>
                    <a:pt x="668" y="3503"/>
                  </a:cubicBezTo>
                  <a:cubicBezTo>
                    <a:pt x="605" y="3494"/>
                    <a:pt x="545" y="3490"/>
                    <a:pt x="486" y="3490"/>
                  </a:cubicBezTo>
                  <a:cubicBezTo>
                    <a:pt x="325" y="3490"/>
                    <a:pt x="172" y="3521"/>
                    <a:pt x="1" y="3570"/>
                  </a:cubicBezTo>
                  <a:cubicBezTo>
                    <a:pt x="118" y="3586"/>
                    <a:pt x="234" y="3595"/>
                    <a:pt x="347" y="3595"/>
                  </a:cubicBezTo>
                  <a:cubicBezTo>
                    <a:pt x="459" y="3595"/>
                    <a:pt x="568" y="3586"/>
                    <a:pt x="668" y="3570"/>
                  </a:cubicBezTo>
                  <a:cubicBezTo>
                    <a:pt x="701" y="3586"/>
                    <a:pt x="735" y="3595"/>
                    <a:pt x="768" y="3595"/>
                  </a:cubicBezTo>
                  <a:cubicBezTo>
                    <a:pt x="801" y="3595"/>
                    <a:pt x="835" y="3586"/>
                    <a:pt x="868" y="3570"/>
                  </a:cubicBezTo>
                  <a:cubicBezTo>
                    <a:pt x="935" y="3570"/>
                    <a:pt x="1001" y="3503"/>
                    <a:pt x="1035" y="3436"/>
                  </a:cubicBezTo>
                  <a:cubicBezTo>
                    <a:pt x="1068" y="3303"/>
                    <a:pt x="1068" y="3169"/>
                    <a:pt x="1001" y="3036"/>
                  </a:cubicBezTo>
                  <a:lnTo>
                    <a:pt x="768" y="2202"/>
                  </a:lnTo>
                  <a:cubicBezTo>
                    <a:pt x="601" y="1568"/>
                    <a:pt x="434" y="1035"/>
                    <a:pt x="301" y="634"/>
                  </a:cubicBezTo>
                  <a:cubicBezTo>
                    <a:pt x="234" y="434"/>
                    <a:pt x="168" y="2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969;p76">
              <a:extLst>
                <a:ext uri="{FF2B5EF4-FFF2-40B4-BE49-F238E27FC236}">
                  <a16:creationId xmlns:a16="http://schemas.microsoft.com/office/drawing/2014/main" id="{05A6CB8B-208A-F36D-FC13-DAD924B861AD}"/>
                </a:ext>
              </a:extLst>
            </p:cNvPr>
            <p:cNvSpPr/>
            <p:nvPr/>
          </p:nvSpPr>
          <p:spPr>
            <a:xfrm>
              <a:off x="3696150" y="1821750"/>
              <a:ext cx="55900" cy="29550"/>
            </a:xfrm>
            <a:custGeom>
              <a:avLst/>
              <a:gdLst/>
              <a:ahLst/>
              <a:cxnLst/>
              <a:rect l="l" t="t" r="r" b="b"/>
              <a:pathLst>
                <a:path w="2236" h="1182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0" y="668"/>
                    <a:pt x="868" y="1068"/>
                  </a:cubicBezTo>
                  <a:cubicBezTo>
                    <a:pt x="1021" y="1144"/>
                    <a:pt x="1185" y="1181"/>
                    <a:pt x="1348" y="1181"/>
                  </a:cubicBezTo>
                  <a:cubicBezTo>
                    <a:pt x="1681" y="1181"/>
                    <a:pt x="2011" y="1026"/>
                    <a:pt x="2235" y="734"/>
                  </a:cubicBezTo>
                  <a:cubicBezTo>
                    <a:pt x="1401" y="701"/>
                    <a:pt x="601" y="100"/>
                    <a:pt x="267" y="0"/>
                  </a:cubicBezTo>
                  <a:close/>
                </a:path>
              </a:pathLst>
            </a:custGeom>
            <a:solidFill>
              <a:srgbClr val="EFED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970;p76">
              <a:extLst>
                <a:ext uri="{FF2B5EF4-FFF2-40B4-BE49-F238E27FC236}">
                  <a16:creationId xmlns:a16="http://schemas.microsoft.com/office/drawing/2014/main" id="{591D8113-9C42-FF72-CE48-5F58DDE766F5}"/>
                </a:ext>
              </a:extLst>
            </p:cNvPr>
            <p:cNvSpPr/>
            <p:nvPr/>
          </p:nvSpPr>
          <p:spPr>
            <a:xfrm>
              <a:off x="3638600" y="1903475"/>
              <a:ext cx="97600" cy="54225"/>
            </a:xfrm>
            <a:custGeom>
              <a:avLst/>
              <a:gdLst/>
              <a:ahLst/>
              <a:cxnLst/>
              <a:rect l="l" t="t" r="r" b="b"/>
              <a:pathLst>
                <a:path w="3904" h="2169" extrusionOk="0">
                  <a:moveTo>
                    <a:pt x="1" y="0"/>
                  </a:moveTo>
                  <a:cubicBezTo>
                    <a:pt x="1" y="1"/>
                    <a:pt x="822" y="2169"/>
                    <a:pt x="3737" y="2169"/>
                  </a:cubicBezTo>
                  <a:cubicBezTo>
                    <a:pt x="3759" y="2169"/>
                    <a:pt x="3781" y="2169"/>
                    <a:pt x="3803" y="2169"/>
                  </a:cubicBezTo>
                  <a:lnTo>
                    <a:pt x="3903" y="1435"/>
                  </a:lnTo>
                  <a:cubicBezTo>
                    <a:pt x="2502" y="1335"/>
                    <a:pt x="1135" y="834"/>
                    <a:pt x="1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971;p76">
              <a:extLst>
                <a:ext uri="{FF2B5EF4-FFF2-40B4-BE49-F238E27FC236}">
                  <a16:creationId xmlns:a16="http://schemas.microsoft.com/office/drawing/2014/main" id="{EDA398BC-7403-F83A-83E2-77BE3391BC6E}"/>
                </a:ext>
              </a:extLst>
            </p:cNvPr>
            <p:cNvSpPr/>
            <p:nvPr/>
          </p:nvSpPr>
          <p:spPr>
            <a:xfrm>
              <a:off x="3395100" y="1459350"/>
              <a:ext cx="487875" cy="489625"/>
            </a:xfrm>
            <a:custGeom>
              <a:avLst/>
              <a:gdLst/>
              <a:ahLst/>
              <a:cxnLst/>
              <a:rect l="l" t="t" r="r" b="b"/>
              <a:pathLst>
                <a:path w="19515" h="19585" extrusionOk="0">
                  <a:moveTo>
                    <a:pt x="10769" y="0"/>
                  </a:moveTo>
                  <a:cubicBezTo>
                    <a:pt x="9860" y="0"/>
                    <a:pt x="8971" y="516"/>
                    <a:pt x="8540" y="1420"/>
                  </a:cubicBezTo>
                  <a:cubicBezTo>
                    <a:pt x="8206" y="2121"/>
                    <a:pt x="8139" y="3088"/>
                    <a:pt x="7439" y="3388"/>
                  </a:cubicBezTo>
                  <a:cubicBezTo>
                    <a:pt x="7268" y="3469"/>
                    <a:pt x="7092" y="3501"/>
                    <a:pt x="6912" y="3501"/>
                  </a:cubicBezTo>
                  <a:cubicBezTo>
                    <a:pt x="6493" y="3501"/>
                    <a:pt x="6057" y="3328"/>
                    <a:pt x="5638" y="3188"/>
                  </a:cubicBezTo>
                  <a:cubicBezTo>
                    <a:pt x="5344" y="3097"/>
                    <a:pt x="5031" y="3045"/>
                    <a:pt x="4714" y="3045"/>
                  </a:cubicBezTo>
                  <a:cubicBezTo>
                    <a:pt x="4454" y="3045"/>
                    <a:pt x="4192" y="3080"/>
                    <a:pt x="3936" y="3155"/>
                  </a:cubicBezTo>
                  <a:cubicBezTo>
                    <a:pt x="3369" y="3322"/>
                    <a:pt x="2936" y="3789"/>
                    <a:pt x="2869" y="4389"/>
                  </a:cubicBezTo>
                  <a:cubicBezTo>
                    <a:pt x="2836" y="4923"/>
                    <a:pt x="3136" y="5423"/>
                    <a:pt x="3136" y="5957"/>
                  </a:cubicBezTo>
                  <a:cubicBezTo>
                    <a:pt x="3103" y="6757"/>
                    <a:pt x="2335" y="7325"/>
                    <a:pt x="1668" y="7725"/>
                  </a:cubicBezTo>
                  <a:cubicBezTo>
                    <a:pt x="968" y="8125"/>
                    <a:pt x="200" y="8625"/>
                    <a:pt x="34" y="9426"/>
                  </a:cubicBezTo>
                  <a:cubicBezTo>
                    <a:pt x="0" y="10093"/>
                    <a:pt x="301" y="10794"/>
                    <a:pt x="834" y="11227"/>
                  </a:cubicBezTo>
                  <a:cubicBezTo>
                    <a:pt x="1368" y="11628"/>
                    <a:pt x="1868" y="12095"/>
                    <a:pt x="2369" y="12562"/>
                  </a:cubicBezTo>
                  <a:cubicBezTo>
                    <a:pt x="2802" y="13095"/>
                    <a:pt x="3069" y="13863"/>
                    <a:pt x="2736" y="14463"/>
                  </a:cubicBezTo>
                  <a:cubicBezTo>
                    <a:pt x="2569" y="14763"/>
                    <a:pt x="2302" y="14997"/>
                    <a:pt x="2235" y="15330"/>
                  </a:cubicBezTo>
                  <a:cubicBezTo>
                    <a:pt x="2102" y="15897"/>
                    <a:pt x="2636" y="16331"/>
                    <a:pt x="3136" y="16631"/>
                  </a:cubicBezTo>
                  <a:cubicBezTo>
                    <a:pt x="3670" y="16965"/>
                    <a:pt x="4237" y="17165"/>
                    <a:pt x="4804" y="17265"/>
                  </a:cubicBezTo>
                  <a:cubicBezTo>
                    <a:pt x="4914" y="17279"/>
                    <a:pt x="5019" y="17287"/>
                    <a:pt x="5121" y="17287"/>
                  </a:cubicBezTo>
                  <a:cubicBezTo>
                    <a:pt x="5264" y="17287"/>
                    <a:pt x="5401" y="17271"/>
                    <a:pt x="5538" y="17232"/>
                  </a:cubicBezTo>
                  <a:cubicBezTo>
                    <a:pt x="5938" y="18432"/>
                    <a:pt x="6171" y="19433"/>
                    <a:pt x="6171" y="19433"/>
                  </a:cubicBezTo>
                  <a:cubicBezTo>
                    <a:pt x="6237" y="19539"/>
                    <a:pt x="6295" y="19585"/>
                    <a:pt x="6344" y="19585"/>
                  </a:cubicBezTo>
                  <a:cubicBezTo>
                    <a:pt x="6672" y="19585"/>
                    <a:pt x="6672" y="17599"/>
                    <a:pt x="6672" y="17599"/>
                  </a:cubicBezTo>
                  <a:cubicBezTo>
                    <a:pt x="6672" y="17599"/>
                    <a:pt x="6905" y="15063"/>
                    <a:pt x="6505" y="14096"/>
                  </a:cubicBezTo>
                  <a:cubicBezTo>
                    <a:pt x="6505" y="14096"/>
                    <a:pt x="6365" y="14152"/>
                    <a:pt x="6157" y="14152"/>
                  </a:cubicBezTo>
                  <a:cubicBezTo>
                    <a:pt x="5682" y="14152"/>
                    <a:pt x="4851" y="13862"/>
                    <a:pt x="4504" y="11961"/>
                  </a:cubicBezTo>
                  <a:cubicBezTo>
                    <a:pt x="4364" y="11141"/>
                    <a:pt x="5027" y="10537"/>
                    <a:pt x="5725" y="10537"/>
                  </a:cubicBezTo>
                  <a:cubicBezTo>
                    <a:pt x="6190" y="10537"/>
                    <a:pt x="6671" y="10806"/>
                    <a:pt x="6939" y="11461"/>
                  </a:cubicBezTo>
                  <a:lnTo>
                    <a:pt x="8206" y="11494"/>
                  </a:lnTo>
                  <a:cubicBezTo>
                    <a:pt x="8206" y="11494"/>
                    <a:pt x="8093" y="7021"/>
                    <a:pt x="10397" y="7021"/>
                  </a:cubicBezTo>
                  <a:cubicBezTo>
                    <a:pt x="10593" y="7021"/>
                    <a:pt x="10808" y="7054"/>
                    <a:pt x="11042" y="7124"/>
                  </a:cubicBezTo>
                  <a:cubicBezTo>
                    <a:pt x="12358" y="7527"/>
                    <a:pt x="13520" y="7723"/>
                    <a:pt x="14529" y="7723"/>
                  </a:cubicBezTo>
                  <a:cubicBezTo>
                    <a:pt x="17533" y="7723"/>
                    <a:pt x="19173" y="5985"/>
                    <a:pt x="19448" y="2788"/>
                  </a:cubicBezTo>
                  <a:cubicBezTo>
                    <a:pt x="19514" y="2454"/>
                    <a:pt x="19448" y="2087"/>
                    <a:pt x="19214" y="1821"/>
                  </a:cubicBezTo>
                  <a:cubicBezTo>
                    <a:pt x="18879" y="1512"/>
                    <a:pt x="18425" y="1342"/>
                    <a:pt x="17959" y="1342"/>
                  </a:cubicBezTo>
                  <a:cubicBezTo>
                    <a:pt x="17822" y="1342"/>
                    <a:pt x="17683" y="1357"/>
                    <a:pt x="17546" y="1387"/>
                  </a:cubicBezTo>
                  <a:cubicBezTo>
                    <a:pt x="16946" y="1554"/>
                    <a:pt x="16379" y="1721"/>
                    <a:pt x="15845" y="1987"/>
                  </a:cubicBezTo>
                  <a:cubicBezTo>
                    <a:pt x="15514" y="2124"/>
                    <a:pt x="15172" y="2192"/>
                    <a:pt x="14825" y="2192"/>
                  </a:cubicBezTo>
                  <a:cubicBezTo>
                    <a:pt x="14577" y="2192"/>
                    <a:pt x="14327" y="2157"/>
                    <a:pt x="14077" y="2087"/>
                  </a:cubicBezTo>
                  <a:cubicBezTo>
                    <a:pt x="13310" y="1787"/>
                    <a:pt x="12876" y="953"/>
                    <a:pt x="12209" y="486"/>
                  </a:cubicBezTo>
                  <a:cubicBezTo>
                    <a:pt x="11772" y="155"/>
                    <a:pt x="11268" y="0"/>
                    <a:pt x="10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972;p76">
              <a:extLst>
                <a:ext uri="{FF2B5EF4-FFF2-40B4-BE49-F238E27FC236}">
                  <a16:creationId xmlns:a16="http://schemas.microsoft.com/office/drawing/2014/main" id="{8865AB17-EA93-BFC3-8276-95277B5F333A}"/>
                </a:ext>
              </a:extLst>
            </p:cNvPr>
            <p:cNvSpPr/>
            <p:nvPr/>
          </p:nvSpPr>
          <p:spPr>
            <a:xfrm>
              <a:off x="3526025" y="1742175"/>
              <a:ext cx="30050" cy="54900"/>
            </a:xfrm>
            <a:custGeom>
              <a:avLst/>
              <a:gdLst/>
              <a:ahLst/>
              <a:cxnLst/>
              <a:rect l="l" t="t" r="r" b="b"/>
              <a:pathLst>
                <a:path w="1202" h="2196" extrusionOk="0">
                  <a:moveTo>
                    <a:pt x="614" y="1"/>
                  </a:moveTo>
                  <a:cubicBezTo>
                    <a:pt x="590" y="1"/>
                    <a:pt x="563" y="5"/>
                    <a:pt x="534" y="14"/>
                  </a:cubicBezTo>
                  <a:cubicBezTo>
                    <a:pt x="334" y="81"/>
                    <a:pt x="167" y="215"/>
                    <a:pt x="134" y="415"/>
                  </a:cubicBezTo>
                  <a:cubicBezTo>
                    <a:pt x="34" y="648"/>
                    <a:pt x="0" y="882"/>
                    <a:pt x="0" y="1149"/>
                  </a:cubicBezTo>
                  <a:cubicBezTo>
                    <a:pt x="0" y="1582"/>
                    <a:pt x="301" y="2016"/>
                    <a:pt x="701" y="2183"/>
                  </a:cubicBezTo>
                  <a:cubicBezTo>
                    <a:pt x="743" y="2191"/>
                    <a:pt x="784" y="2195"/>
                    <a:pt x="825" y="2195"/>
                  </a:cubicBezTo>
                  <a:cubicBezTo>
                    <a:pt x="947" y="2195"/>
                    <a:pt x="1059" y="2158"/>
                    <a:pt x="1135" y="2083"/>
                  </a:cubicBezTo>
                  <a:cubicBezTo>
                    <a:pt x="1168" y="2016"/>
                    <a:pt x="1201" y="1982"/>
                    <a:pt x="1168" y="1982"/>
                  </a:cubicBezTo>
                  <a:cubicBezTo>
                    <a:pt x="1168" y="1982"/>
                    <a:pt x="1135" y="2016"/>
                    <a:pt x="1068" y="2049"/>
                  </a:cubicBezTo>
                  <a:cubicBezTo>
                    <a:pt x="997" y="2073"/>
                    <a:pt x="910" y="2096"/>
                    <a:pt x="829" y="2096"/>
                  </a:cubicBezTo>
                  <a:cubicBezTo>
                    <a:pt x="796" y="2096"/>
                    <a:pt x="764" y="2092"/>
                    <a:pt x="734" y="2083"/>
                  </a:cubicBezTo>
                  <a:cubicBezTo>
                    <a:pt x="401" y="1882"/>
                    <a:pt x="167" y="1515"/>
                    <a:pt x="167" y="1115"/>
                  </a:cubicBezTo>
                  <a:cubicBezTo>
                    <a:pt x="167" y="915"/>
                    <a:pt x="167" y="682"/>
                    <a:pt x="267" y="481"/>
                  </a:cubicBezTo>
                  <a:cubicBezTo>
                    <a:pt x="301" y="315"/>
                    <a:pt x="401" y="181"/>
                    <a:pt x="567" y="114"/>
                  </a:cubicBezTo>
                  <a:cubicBezTo>
                    <a:pt x="585" y="109"/>
                    <a:pt x="603" y="106"/>
                    <a:pt x="620" y="106"/>
                  </a:cubicBezTo>
                  <a:cubicBezTo>
                    <a:pt x="702" y="106"/>
                    <a:pt x="779" y="166"/>
                    <a:pt x="834" y="248"/>
                  </a:cubicBezTo>
                  <a:cubicBezTo>
                    <a:pt x="868" y="315"/>
                    <a:pt x="868" y="348"/>
                    <a:pt x="868" y="348"/>
                  </a:cubicBezTo>
                  <a:cubicBezTo>
                    <a:pt x="868" y="348"/>
                    <a:pt x="934" y="315"/>
                    <a:pt x="901" y="215"/>
                  </a:cubicBezTo>
                  <a:cubicBezTo>
                    <a:pt x="868" y="148"/>
                    <a:pt x="834" y="81"/>
                    <a:pt x="768" y="48"/>
                  </a:cubicBezTo>
                  <a:cubicBezTo>
                    <a:pt x="720" y="24"/>
                    <a:pt x="673" y="1"/>
                    <a:pt x="61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973;p76">
              <a:extLst>
                <a:ext uri="{FF2B5EF4-FFF2-40B4-BE49-F238E27FC236}">
                  <a16:creationId xmlns:a16="http://schemas.microsoft.com/office/drawing/2014/main" id="{C6B42FD7-62F2-A662-599B-3125F21A78FB}"/>
                </a:ext>
              </a:extLst>
            </p:cNvPr>
            <p:cNvSpPr/>
            <p:nvPr/>
          </p:nvSpPr>
          <p:spPr>
            <a:xfrm>
              <a:off x="3295025" y="2904200"/>
              <a:ext cx="804775" cy="1885525"/>
            </a:xfrm>
            <a:custGeom>
              <a:avLst/>
              <a:gdLst/>
              <a:ahLst/>
              <a:cxnLst/>
              <a:rect l="l" t="t" r="r" b="b"/>
              <a:pathLst>
                <a:path w="32191" h="75421" extrusionOk="0">
                  <a:moveTo>
                    <a:pt x="13410" y="12376"/>
                  </a:moveTo>
                  <a:cubicBezTo>
                    <a:pt x="13410" y="12377"/>
                    <a:pt x="20248" y="36660"/>
                    <a:pt x="20315" y="38728"/>
                  </a:cubicBezTo>
                  <a:cubicBezTo>
                    <a:pt x="20348" y="39962"/>
                    <a:pt x="16546" y="52004"/>
                    <a:pt x="13610" y="61210"/>
                  </a:cubicBezTo>
                  <a:cubicBezTo>
                    <a:pt x="13410" y="43831"/>
                    <a:pt x="13143" y="15978"/>
                    <a:pt x="13410" y="12376"/>
                  </a:cubicBezTo>
                  <a:close/>
                  <a:moveTo>
                    <a:pt x="0" y="0"/>
                  </a:moveTo>
                  <a:lnTo>
                    <a:pt x="1568" y="75421"/>
                  </a:lnTo>
                  <a:lnTo>
                    <a:pt x="13744" y="75254"/>
                  </a:lnTo>
                  <a:cubicBezTo>
                    <a:pt x="13744" y="75254"/>
                    <a:pt x="13744" y="74420"/>
                    <a:pt x="13710" y="72952"/>
                  </a:cubicBezTo>
                  <a:lnTo>
                    <a:pt x="13710" y="72952"/>
                  </a:lnTo>
                  <a:lnTo>
                    <a:pt x="20882" y="74887"/>
                  </a:lnTo>
                  <a:cubicBezTo>
                    <a:pt x="20882" y="74887"/>
                    <a:pt x="27854" y="51370"/>
                    <a:pt x="30222" y="41730"/>
                  </a:cubicBezTo>
                  <a:cubicBezTo>
                    <a:pt x="32190" y="33657"/>
                    <a:pt x="23284" y="1868"/>
                    <a:pt x="23284" y="1868"/>
                  </a:cubicBezTo>
                  <a:lnTo>
                    <a:pt x="14044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974;p76">
              <a:extLst>
                <a:ext uri="{FF2B5EF4-FFF2-40B4-BE49-F238E27FC236}">
                  <a16:creationId xmlns:a16="http://schemas.microsoft.com/office/drawing/2014/main" id="{3F1C645F-A8A2-0CC0-D503-420A9ADA645B}"/>
                </a:ext>
              </a:extLst>
            </p:cNvPr>
            <p:cNvSpPr/>
            <p:nvPr/>
          </p:nvSpPr>
          <p:spPr>
            <a:xfrm>
              <a:off x="3635275" y="4307700"/>
              <a:ext cx="51725" cy="433650"/>
            </a:xfrm>
            <a:custGeom>
              <a:avLst/>
              <a:gdLst/>
              <a:ahLst/>
              <a:cxnLst/>
              <a:rect l="l" t="t" r="r" b="b"/>
              <a:pathLst>
                <a:path w="2069" h="17346" extrusionOk="0">
                  <a:moveTo>
                    <a:pt x="1601" y="0"/>
                  </a:moveTo>
                  <a:lnTo>
                    <a:pt x="0" y="5070"/>
                  </a:lnTo>
                  <a:lnTo>
                    <a:pt x="100" y="16812"/>
                  </a:lnTo>
                  <a:lnTo>
                    <a:pt x="2068" y="1734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975;p76">
              <a:extLst>
                <a:ext uri="{FF2B5EF4-FFF2-40B4-BE49-F238E27FC236}">
                  <a16:creationId xmlns:a16="http://schemas.microsoft.com/office/drawing/2014/main" id="{3C57CCB2-A372-43CF-6F42-A4BEB7C520C5}"/>
                </a:ext>
              </a:extLst>
            </p:cNvPr>
            <p:cNvSpPr/>
            <p:nvPr/>
          </p:nvSpPr>
          <p:spPr>
            <a:xfrm>
              <a:off x="3625250" y="2957550"/>
              <a:ext cx="32550" cy="253550"/>
            </a:xfrm>
            <a:custGeom>
              <a:avLst/>
              <a:gdLst/>
              <a:ahLst/>
              <a:cxnLst/>
              <a:rect l="l" t="t" r="r" b="b"/>
              <a:pathLst>
                <a:path w="1302" h="10142" extrusionOk="0">
                  <a:moveTo>
                    <a:pt x="1135" y="1"/>
                  </a:moveTo>
                  <a:cubicBezTo>
                    <a:pt x="1068" y="134"/>
                    <a:pt x="1035" y="268"/>
                    <a:pt x="1035" y="401"/>
                  </a:cubicBezTo>
                  <a:cubicBezTo>
                    <a:pt x="1002" y="768"/>
                    <a:pt x="968" y="1135"/>
                    <a:pt x="968" y="1502"/>
                  </a:cubicBezTo>
                  <a:cubicBezTo>
                    <a:pt x="935" y="2469"/>
                    <a:pt x="1035" y="3737"/>
                    <a:pt x="1035" y="5171"/>
                  </a:cubicBezTo>
                  <a:cubicBezTo>
                    <a:pt x="1068" y="6372"/>
                    <a:pt x="935" y="7573"/>
                    <a:pt x="601" y="8740"/>
                  </a:cubicBezTo>
                  <a:cubicBezTo>
                    <a:pt x="334" y="9641"/>
                    <a:pt x="1" y="10141"/>
                    <a:pt x="34" y="10141"/>
                  </a:cubicBezTo>
                  <a:cubicBezTo>
                    <a:pt x="134" y="10041"/>
                    <a:pt x="201" y="9941"/>
                    <a:pt x="268" y="9808"/>
                  </a:cubicBezTo>
                  <a:cubicBezTo>
                    <a:pt x="468" y="9474"/>
                    <a:pt x="635" y="9141"/>
                    <a:pt x="735" y="8774"/>
                  </a:cubicBezTo>
                  <a:cubicBezTo>
                    <a:pt x="1135" y="7606"/>
                    <a:pt x="1302" y="6372"/>
                    <a:pt x="1268" y="5138"/>
                  </a:cubicBezTo>
                  <a:cubicBezTo>
                    <a:pt x="1235" y="3704"/>
                    <a:pt x="1135" y="2436"/>
                    <a:pt x="1135" y="1502"/>
                  </a:cubicBezTo>
                  <a:cubicBezTo>
                    <a:pt x="1135" y="568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976;p76">
              <a:extLst>
                <a:ext uri="{FF2B5EF4-FFF2-40B4-BE49-F238E27FC236}">
                  <a16:creationId xmlns:a16="http://schemas.microsoft.com/office/drawing/2014/main" id="{23E09FBB-7196-AB3E-9765-B8786D4ECC4D}"/>
                </a:ext>
              </a:extLst>
            </p:cNvPr>
            <p:cNvSpPr/>
            <p:nvPr/>
          </p:nvSpPr>
          <p:spPr>
            <a:xfrm>
              <a:off x="3581050" y="2968200"/>
              <a:ext cx="49850" cy="46175"/>
            </a:xfrm>
            <a:custGeom>
              <a:avLst/>
              <a:gdLst/>
              <a:ahLst/>
              <a:cxnLst/>
              <a:rect l="l" t="t" r="r" b="b"/>
              <a:pathLst>
                <a:path w="1994" h="1847" extrusionOk="0">
                  <a:moveTo>
                    <a:pt x="864" y="129"/>
                  </a:moveTo>
                  <a:cubicBezTo>
                    <a:pt x="1001" y="129"/>
                    <a:pt x="1140" y="154"/>
                    <a:pt x="1269" y="209"/>
                  </a:cubicBezTo>
                  <a:cubicBezTo>
                    <a:pt x="1502" y="309"/>
                    <a:pt x="1669" y="542"/>
                    <a:pt x="1702" y="776"/>
                  </a:cubicBezTo>
                  <a:cubicBezTo>
                    <a:pt x="1793" y="1276"/>
                    <a:pt x="1389" y="1636"/>
                    <a:pt x="974" y="1636"/>
                  </a:cubicBezTo>
                  <a:cubicBezTo>
                    <a:pt x="780" y="1636"/>
                    <a:pt x="584" y="1557"/>
                    <a:pt x="435" y="1376"/>
                  </a:cubicBezTo>
                  <a:cubicBezTo>
                    <a:pt x="268" y="1176"/>
                    <a:pt x="201" y="909"/>
                    <a:pt x="268" y="676"/>
                  </a:cubicBezTo>
                  <a:cubicBezTo>
                    <a:pt x="360" y="462"/>
                    <a:pt x="479" y="276"/>
                    <a:pt x="678" y="144"/>
                  </a:cubicBezTo>
                  <a:lnTo>
                    <a:pt x="678" y="144"/>
                  </a:lnTo>
                  <a:cubicBezTo>
                    <a:pt x="739" y="134"/>
                    <a:pt x="801" y="129"/>
                    <a:pt x="864" y="129"/>
                  </a:cubicBezTo>
                  <a:close/>
                  <a:moveTo>
                    <a:pt x="1002" y="0"/>
                  </a:moveTo>
                  <a:cubicBezTo>
                    <a:pt x="902" y="0"/>
                    <a:pt x="802" y="25"/>
                    <a:pt x="701" y="75"/>
                  </a:cubicBezTo>
                  <a:cubicBezTo>
                    <a:pt x="685" y="79"/>
                    <a:pt x="669" y="84"/>
                    <a:pt x="655" y="89"/>
                  </a:cubicBezTo>
                  <a:lnTo>
                    <a:pt x="655" y="89"/>
                  </a:lnTo>
                  <a:cubicBezTo>
                    <a:pt x="615" y="95"/>
                    <a:pt x="562" y="112"/>
                    <a:pt x="501" y="142"/>
                  </a:cubicBezTo>
                  <a:cubicBezTo>
                    <a:pt x="335" y="242"/>
                    <a:pt x="201" y="409"/>
                    <a:pt x="101" y="609"/>
                  </a:cubicBezTo>
                  <a:cubicBezTo>
                    <a:pt x="1" y="909"/>
                    <a:pt x="68" y="1276"/>
                    <a:pt x="268" y="1510"/>
                  </a:cubicBezTo>
                  <a:cubicBezTo>
                    <a:pt x="471" y="1745"/>
                    <a:pt x="725" y="1846"/>
                    <a:pt x="972" y="1846"/>
                  </a:cubicBezTo>
                  <a:cubicBezTo>
                    <a:pt x="1498" y="1846"/>
                    <a:pt x="1993" y="1388"/>
                    <a:pt x="1902" y="776"/>
                  </a:cubicBezTo>
                  <a:cubicBezTo>
                    <a:pt x="1869" y="442"/>
                    <a:pt x="1635" y="142"/>
                    <a:pt x="1302" y="75"/>
                  </a:cubicBezTo>
                  <a:cubicBezTo>
                    <a:pt x="1202" y="25"/>
                    <a:pt x="1102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977;p76">
              <a:extLst>
                <a:ext uri="{FF2B5EF4-FFF2-40B4-BE49-F238E27FC236}">
                  <a16:creationId xmlns:a16="http://schemas.microsoft.com/office/drawing/2014/main" id="{35303C17-AB99-B4AD-20E9-BF7A51FF0AB1}"/>
                </a:ext>
              </a:extLst>
            </p:cNvPr>
            <p:cNvSpPr/>
            <p:nvPr/>
          </p:nvSpPr>
          <p:spPr>
            <a:xfrm>
              <a:off x="3782875" y="2977575"/>
              <a:ext cx="116775" cy="76275"/>
            </a:xfrm>
            <a:custGeom>
              <a:avLst/>
              <a:gdLst/>
              <a:ahLst/>
              <a:cxnLst/>
              <a:rect l="l" t="t" r="r" b="b"/>
              <a:pathLst>
                <a:path w="4671" h="3051" extrusionOk="0">
                  <a:moveTo>
                    <a:pt x="34" y="0"/>
                  </a:moveTo>
                  <a:cubicBezTo>
                    <a:pt x="0" y="301"/>
                    <a:pt x="34" y="634"/>
                    <a:pt x="167" y="901"/>
                  </a:cubicBezTo>
                  <a:cubicBezTo>
                    <a:pt x="636" y="2221"/>
                    <a:pt x="1879" y="3051"/>
                    <a:pt x="3238" y="3051"/>
                  </a:cubicBezTo>
                  <a:cubicBezTo>
                    <a:pt x="3425" y="3051"/>
                    <a:pt x="3614" y="3035"/>
                    <a:pt x="3803" y="3003"/>
                  </a:cubicBezTo>
                  <a:cubicBezTo>
                    <a:pt x="4103" y="2969"/>
                    <a:pt x="4404" y="2836"/>
                    <a:pt x="4670" y="2669"/>
                  </a:cubicBezTo>
                  <a:cubicBezTo>
                    <a:pt x="4670" y="2658"/>
                    <a:pt x="4661" y="2653"/>
                    <a:pt x="4644" y="2653"/>
                  </a:cubicBezTo>
                  <a:cubicBezTo>
                    <a:pt x="4555" y="2653"/>
                    <a:pt x="4244" y="2775"/>
                    <a:pt x="3770" y="2802"/>
                  </a:cubicBezTo>
                  <a:cubicBezTo>
                    <a:pt x="3633" y="2822"/>
                    <a:pt x="3496" y="2831"/>
                    <a:pt x="3358" y="2831"/>
                  </a:cubicBezTo>
                  <a:cubicBezTo>
                    <a:pt x="2789" y="2831"/>
                    <a:pt x="2219" y="2671"/>
                    <a:pt x="1735" y="2402"/>
                  </a:cubicBezTo>
                  <a:cubicBezTo>
                    <a:pt x="1101" y="2035"/>
                    <a:pt x="634" y="1468"/>
                    <a:pt x="334" y="834"/>
                  </a:cubicBezTo>
                  <a:cubicBezTo>
                    <a:pt x="100" y="334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978;p76">
              <a:extLst>
                <a:ext uri="{FF2B5EF4-FFF2-40B4-BE49-F238E27FC236}">
                  <a16:creationId xmlns:a16="http://schemas.microsoft.com/office/drawing/2014/main" id="{50408FBA-C239-F4C5-093D-EB307BB0E3D8}"/>
                </a:ext>
              </a:extLst>
            </p:cNvPr>
            <p:cNvSpPr/>
            <p:nvPr/>
          </p:nvSpPr>
          <p:spPr>
            <a:xfrm>
              <a:off x="3301700" y="2930875"/>
              <a:ext cx="130125" cy="130125"/>
            </a:xfrm>
            <a:custGeom>
              <a:avLst/>
              <a:gdLst/>
              <a:ahLst/>
              <a:cxnLst/>
              <a:rect l="l" t="t" r="r" b="b"/>
              <a:pathLst>
                <a:path w="5205" h="5205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5004" y="401"/>
                    <a:pt x="5037" y="801"/>
                    <a:pt x="5037" y="1235"/>
                  </a:cubicBezTo>
                  <a:cubicBezTo>
                    <a:pt x="4904" y="3269"/>
                    <a:pt x="3303" y="4904"/>
                    <a:pt x="1235" y="5037"/>
                  </a:cubicBezTo>
                  <a:cubicBezTo>
                    <a:pt x="834" y="5037"/>
                    <a:pt x="401" y="5037"/>
                    <a:pt x="0" y="5004"/>
                  </a:cubicBezTo>
                  <a:lnTo>
                    <a:pt x="0" y="5004"/>
                  </a:lnTo>
                  <a:cubicBezTo>
                    <a:pt x="100" y="5037"/>
                    <a:pt x="200" y="5104"/>
                    <a:pt x="301" y="5104"/>
                  </a:cubicBezTo>
                  <a:cubicBezTo>
                    <a:pt x="601" y="5171"/>
                    <a:pt x="934" y="5204"/>
                    <a:pt x="1235" y="5204"/>
                  </a:cubicBezTo>
                  <a:cubicBezTo>
                    <a:pt x="3403" y="5171"/>
                    <a:pt x="5171" y="3403"/>
                    <a:pt x="5171" y="1235"/>
                  </a:cubicBezTo>
                  <a:cubicBezTo>
                    <a:pt x="5204" y="934"/>
                    <a:pt x="5171" y="601"/>
                    <a:pt x="5104" y="301"/>
                  </a:cubicBezTo>
                  <a:cubicBezTo>
                    <a:pt x="5037" y="101"/>
                    <a:pt x="4971" y="0"/>
                    <a:pt x="49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979;p76">
              <a:extLst>
                <a:ext uri="{FF2B5EF4-FFF2-40B4-BE49-F238E27FC236}">
                  <a16:creationId xmlns:a16="http://schemas.microsoft.com/office/drawing/2014/main" id="{0642CB5A-5138-2AD2-537A-E02EDE1E00CC}"/>
                </a:ext>
              </a:extLst>
            </p:cNvPr>
            <p:cNvSpPr/>
            <p:nvPr/>
          </p:nvSpPr>
          <p:spPr>
            <a:xfrm>
              <a:off x="3335875" y="4711325"/>
              <a:ext cx="304425" cy="5850"/>
            </a:xfrm>
            <a:custGeom>
              <a:avLst/>
              <a:gdLst/>
              <a:ahLst/>
              <a:cxnLst/>
              <a:rect l="l" t="t" r="r" b="b"/>
              <a:pathLst>
                <a:path w="12177" h="234" extrusionOk="0">
                  <a:moveTo>
                    <a:pt x="6105" y="0"/>
                  </a:moveTo>
                  <a:cubicBezTo>
                    <a:pt x="2736" y="0"/>
                    <a:pt x="1" y="33"/>
                    <a:pt x="1" y="100"/>
                  </a:cubicBezTo>
                  <a:cubicBezTo>
                    <a:pt x="1" y="167"/>
                    <a:pt x="2736" y="234"/>
                    <a:pt x="6105" y="234"/>
                  </a:cubicBezTo>
                  <a:cubicBezTo>
                    <a:pt x="9474" y="234"/>
                    <a:pt x="12176" y="167"/>
                    <a:pt x="12176" y="100"/>
                  </a:cubicBezTo>
                  <a:cubicBezTo>
                    <a:pt x="12176" y="33"/>
                    <a:pt x="9474" y="0"/>
                    <a:pt x="6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980;p76">
              <a:extLst>
                <a:ext uri="{FF2B5EF4-FFF2-40B4-BE49-F238E27FC236}">
                  <a16:creationId xmlns:a16="http://schemas.microsoft.com/office/drawing/2014/main" id="{1D083600-D3CD-2D9E-FE5B-6F94EA576153}"/>
                </a:ext>
              </a:extLst>
            </p:cNvPr>
            <p:cNvSpPr/>
            <p:nvPr/>
          </p:nvSpPr>
          <p:spPr>
            <a:xfrm>
              <a:off x="3359225" y="3057625"/>
              <a:ext cx="18375" cy="1660375"/>
            </a:xfrm>
            <a:custGeom>
              <a:avLst/>
              <a:gdLst/>
              <a:ahLst/>
              <a:cxnLst/>
              <a:rect l="l" t="t" r="r" b="b"/>
              <a:pathLst>
                <a:path w="735" h="66415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1"/>
                    <a:pt x="101" y="14878"/>
                    <a:pt x="268" y="33225"/>
                  </a:cubicBezTo>
                  <a:cubicBezTo>
                    <a:pt x="401" y="51571"/>
                    <a:pt x="601" y="66415"/>
                    <a:pt x="668" y="66415"/>
                  </a:cubicBezTo>
                  <a:cubicBezTo>
                    <a:pt x="735" y="66415"/>
                    <a:pt x="668" y="51571"/>
                    <a:pt x="501" y="33225"/>
                  </a:cubicBezTo>
                  <a:cubicBezTo>
                    <a:pt x="335" y="14878"/>
                    <a:pt x="134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981;p76">
              <a:extLst>
                <a:ext uri="{FF2B5EF4-FFF2-40B4-BE49-F238E27FC236}">
                  <a16:creationId xmlns:a16="http://schemas.microsoft.com/office/drawing/2014/main" id="{36FA559A-B1A2-59E5-F169-1FFC7C959CA9}"/>
                </a:ext>
              </a:extLst>
            </p:cNvPr>
            <p:cNvSpPr/>
            <p:nvPr/>
          </p:nvSpPr>
          <p:spPr>
            <a:xfrm>
              <a:off x="3641100" y="3181050"/>
              <a:ext cx="204350" cy="1327650"/>
            </a:xfrm>
            <a:custGeom>
              <a:avLst/>
              <a:gdLst/>
              <a:ahLst/>
              <a:cxnLst/>
              <a:rect l="l" t="t" r="r" b="b"/>
              <a:pathLst>
                <a:path w="8174" h="53106" extrusionOk="0">
                  <a:moveTo>
                    <a:pt x="1" y="1"/>
                  </a:moveTo>
                  <a:cubicBezTo>
                    <a:pt x="1" y="67"/>
                    <a:pt x="1" y="101"/>
                    <a:pt x="34" y="167"/>
                  </a:cubicBezTo>
                  <a:lnTo>
                    <a:pt x="134" y="568"/>
                  </a:lnTo>
                  <a:cubicBezTo>
                    <a:pt x="268" y="935"/>
                    <a:pt x="401" y="1468"/>
                    <a:pt x="601" y="2102"/>
                  </a:cubicBezTo>
                  <a:cubicBezTo>
                    <a:pt x="1035" y="3470"/>
                    <a:pt x="1635" y="5404"/>
                    <a:pt x="2369" y="7806"/>
                  </a:cubicBezTo>
                  <a:cubicBezTo>
                    <a:pt x="3103" y="10175"/>
                    <a:pt x="3970" y="13043"/>
                    <a:pt x="4904" y="16212"/>
                  </a:cubicBezTo>
                  <a:cubicBezTo>
                    <a:pt x="5405" y="17813"/>
                    <a:pt x="5872" y="19481"/>
                    <a:pt x="6372" y="21216"/>
                  </a:cubicBezTo>
                  <a:cubicBezTo>
                    <a:pt x="6839" y="22950"/>
                    <a:pt x="7339" y="24752"/>
                    <a:pt x="7740" y="26620"/>
                  </a:cubicBezTo>
                  <a:cubicBezTo>
                    <a:pt x="7840" y="27087"/>
                    <a:pt x="7906" y="27520"/>
                    <a:pt x="7940" y="27987"/>
                  </a:cubicBezTo>
                  <a:cubicBezTo>
                    <a:pt x="7806" y="28421"/>
                    <a:pt x="7639" y="28888"/>
                    <a:pt x="7506" y="29322"/>
                  </a:cubicBezTo>
                  <a:lnTo>
                    <a:pt x="6672" y="31957"/>
                  </a:lnTo>
                  <a:cubicBezTo>
                    <a:pt x="6138" y="33658"/>
                    <a:pt x="5605" y="35326"/>
                    <a:pt x="5138" y="36894"/>
                  </a:cubicBezTo>
                  <a:cubicBezTo>
                    <a:pt x="4137" y="40063"/>
                    <a:pt x="3236" y="42931"/>
                    <a:pt x="2502" y="45300"/>
                  </a:cubicBezTo>
                  <a:cubicBezTo>
                    <a:pt x="1769" y="47701"/>
                    <a:pt x="1168" y="49636"/>
                    <a:pt x="735" y="51004"/>
                  </a:cubicBezTo>
                  <a:cubicBezTo>
                    <a:pt x="568" y="51638"/>
                    <a:pt x="401" y="52171"/>
                    <a:pt x="301" y="52538"/>
                  </a:cubicBezTo>
                  <a:lnTo>
                    <a:pt x="167" y="52938"/>
                  </a:lnTo>
                  <a:cubicBezTo>
                    <a:pt x="167" y="53005"/>
                    <a:pt x="134" y="53039"/>
                    <a:pt x="134" y="53105"/>
                  </a:cubicBezTo>
                  <a:cubicBezTo>
                    <a:pt x="167" y="53039"/>
                    <a:pt x="167" y="53005"/>
                    <a:pt x="201" y="52938"/>
                  </a:cubicBezTo>
                  <a:cubicBezTo>
                    <a:pt x="234" y="52838"/>
                    <a:pt x="268" y="52705"/>
                    <a:pt x="334" y="52538"/>
                  </a:cubicBezTo>
                  <a:lnTo>
                    <a:pt x="835" y="51004"/>
                  </a:lnTo>
                  <a:cubicBezTo>
                    <a:pt x="1268" y="49669"/>
                    <a:pt x="1902" y="47735"/>
                    <a:pt x="2669" y="45366"/>
                  </a:cubicBezTo>
                  <a:lnTo>
                    <a:pt x="5338" y="36960"/>
                  </a:lnTo>
                  <a:cubicBezTo>
                    <a:pt x="5838" y="35393"/>
                    <a:pt x="6372" y="33725"/>
                    <a:pt x="6906" y="31990"/>
                  </a:cubicBezTo>
                  <a:lnTo>
                    <a:pt x="7740" y="29388"/>
                  </a:lnTo>
                  <a:cubicBezTo>
                    <a:pt x="7873" y="28921"/>
                    <a:pt x="8040" y="28521"/>
                    <a:pt x="8173" y="28021"/>
                  </a:cubicBezTo>
                  <a:cubicBezTo>
                    <a:pt x="8173" y="27887"/>
                    <a:pt x="8173" y="27754"/>
                    <a:pt x="8173" y="27654"/>
                  </a:cubicBezTo>
                  <a:cubicBezTo>
                    <a:pt x="8140" y="27520"/>
                    <a:pt x="8140" y="27387"/>
                    <a:pt x="8106" y="27287"/>
                  </a:cubicBezTo>
                  <a:cubicBezTo>
                    <a:pt x="8073" y="27053"/>
                    <a:pt x="8040" y="26820"/>
                    <a:pt x="7973" y="26553"/>
                  </a:cubicBezTo>
                  <a:cubicBezTo>
                    <a:pt x="7573" y="24685"/>
                    <a:pt x="7072" y="22884"/>
                    <a:pt x="6605" y="21149"/>
                  </a:cubicBezTo>
                  <a:cubicBezTo>
                    <a:pt x="6105" y="19415"/>
                    <a:pt x="5605" y="17747"/>
                    <a:pt x="5138" y="16145"/>
                  </a:cubicBezTo>
                  <a:cubicBezTo>
                    <a:pt x="4204" y="12977"/>
                    <a:pt x="3303" y="10108"/>
                    <a:pt x="2536" y="7739"/>
                  </a:cubicBezTo>
                  <a:cubicBezTo>
                    <a:pt x="1769" y="5338"/>
                    <a:pt x="1135" y="3436"/>
                    <a:pt x="701" y="2069"/>
                  </a:cubicBezTo>
                  <a:cubicBezTo>
                    <a:pt x="468" y="1435"/>
                    <a:pt x="301" y="901"/>
                    <a:pt x="201" y="534"/>
                  </a:cubicBezTo>
                  <a:cubicBezTo>
                    <a:pt x="134" y="368"/>
                    <a:pt x="101" y="234"/>
                    <a:pt x="34" y="134"/>
                  </a:cubicBezTo>
                  <a:cubicBezTo>
                    <a:pt x="34" y="101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982;p76">
              <a:extLst>
                <a:ext uri="{FF2B5EF4-FFF2-40B4-BE49-F238E27FC236}">
                  <a16:creationId xmlns:a16="http://schemas.microsoft.com/office/drawing/2014/main" id="{A34819E9-E931-1E14-7521-8878C0BE3AEF}"/>
                </a:ext>
              </a:extLst>
            </p:cNvPr>
            <p:cNvSpPr/>
            <p:nvPr/>
          </p:nvSpPr>
          <p:spPr>
            <a:xfrm>
              <a:off x="3637775" y="4646275"/>
              <a:ext cx="196000" cy="68400"/>
            </a:xfrm>
            <a:custGeom>
              <a:avLst/>
              <a:gdLst/>
              <a:ahLst/>
              <a:cxnLst/>
              <a:rect l="l" t="t" r="r" b="b"/>
              <a:pathLst>
                <a:path w="7840" h="2736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00"/>
                    <a:pt x="701" y="401"/>
                    <a:pt x="1068" y="501"/>
                  </a:cubicBezTo>
                  <a:cubicBezTo>
                    <a:pt x="1735" y="801"/>
                    <a:pt x="2736" y="1168"/>
                    <a:pt x="3836" y="1568"/>
                  </a:cubicBezTo>
                  <a:cubicBezTo>
                    <a:pt x="4937" y="1935"/>
                    <a:pt x="5904" y="2269"/>
                    <a:pt x="6638" y="2469"/>
                  </a:cubicBezTo>
                  <a:cubicBezTo>
                    <a:pt x="7039" y="2602"/>
                    <a:pt x="7439" y="2702"/>
                    <a:pt x="7839" y="2736"/>
                  </a:cubicBezTo>
                  <a:cubicBezTo>
                    <a:pt x="7472" y="2569"/>
                    <a:pt x="7105" y="2402"/>
                    <a:pt x="6705" y="2302"/>
                  </a:cubicBezTo>
                  <a:lnTo>
                    <a:pt x="3903" y="1335"/>
                  </a:lnTo>
                  <a:lnTo>
                    <a:pt x="1134" y="367"/>
                  </a:lnTo>
                  <a:cubicBezTo>
                    <a:pt x="767" y="200"/>
                    <a:pt x="401" y="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983;p76">
              <a:extLst>
                <a:ext uri="{FF2B5EF4-FFF2-40B4-BE49-F238E27FC236}">
                  <a16:creationId xmlns:a16="http://schemas.microsoft.com/office/drawing/2014/main" id="{EFAA81A2-A876-BCBA-10F2-5E3289329F8F}"/>
                </a:ext>
              </a:extLst>
            </p:cNvPr>
            <p:cNvSpPr/>
            <p:nvPr/>
          </p:nvSpPr>
          <p:spPr>
            <a:xfrm>
              <a:off x="3443475" y="3767800"/>
              <a:ext cx="124275" cy="213825"/>
            </a:xfrm>
            <a:custGeom>
              <a:avLst/>
              <a:gdLst/>
              <a:ahLst/>
              <a:cxnLst/>
              <a:rect l="l" t="t" r="r" b="b"/>
              <a:pathLst>
                <a:path w="4971" h="8553" extrusionOk="0">
                  <a:moveTo>
                    <a:pt x="2732" y="134"/>
                  </a:moveTo>
                  <a:cubicBezTo>
                    <a:pt x="2925" y="134"/>
                    <a:pt x="3119" y="159"/>
                    <a:pt x="3302" y="214"/>
                  </a:cubicBezTo>
                  <a:cubicBezTo>
                    <a:pt x="3703" y="381"/>
                    <a:pt x="4103" y="648"/>
                    <a:pt x="4336" y="1015"/>
                  </a:cubicBezTo>
                  <a:cubicBezTo>
                    <a:pt x="4637" y="1482"/>
                    <a:pt x="4770" y="2016"/>
                    <a:pt x="4737" y="2583"/>
                  </a:cubicBezTo>
                  <a:cubicBezTo>
                    <a:pt x="4737" y="3183"/>
                    <a:pt x="4703" y="3817"/>
                    <a:pt x="4670" y="4517"/>
                  </a:cubicBezTo>
                  <a:cubicBezTo>
                    <a:pt x="4637" y="5218"/>
                    <a:pt x="4603" y="5918"/>
                    <a:pt x="4470" y="6619"/>
                  </a:cubicBezTo>
                  <a:cubicBezTo>
                    <a:pt x="4403" y="6986"/>
                    <a:pt x="4270" y="7319"/>
                    <a:pt x="4070" y="7620"/>
                  </a:cubicBezTo>
                  <a:cubicBezTo>
                    <a:pt x="3869" y="7920"/>
                    <a:pt x="3569" y="8153"/>
                    <a:pt x="3236" y="8253"/>
                  </a:cubicBezTo>
                  <a:cubicBezTo>
                    <a:pt x="3079" y="8289"/>
                    <a:pt x="2920" y="8306"/>
                    <a:pt x="2763" y="8306"/>
                  </a:cubicBezTo>
                  <a:cubicBezTo>
                    <a:pt x="2186" y="8306"/>
                    <a:pt x="1628" y="8072"/>
                    <a:pt x="1234" y="7653"/>
                  </a:cubicBezTo>
                  <a:cubicBezTo>
                    <a:pt x="767" y="7153"/>
                    <a:pt x="467" y="6519"/>
                    <a:pt x="367" y="5818"/>
                  </a:cubicBezTo>
                  <a:cubicBezTo>
                    <a:pt x="200" y="4617"/>
                    <a:pt x="267" y="3417"/>
                    <a:pt x="600" y="2282"/>
                  </a:cubicBezTo>
                  <a:cubicBezTo>
                    <a:pt x="667" y="1815"/>
                    <a:pt x="834" y="1382"/>
                    <a:pt x="1067" y="981"/>
                  </a:cubicBezTo>
                  <a:cubicBezTo>
                    <a:pt x="1234" y="681"/>
                    <a:pt x="1468" y="448"/>
                    <a:pt x="1801" y="314"/>
                  </a:cubicBezTo>
                  <a:cubicBezTo>
                    <a:pt x="1963" y="233"/>
                    <a:pt x="2137" y="189"/>
                    <a:pt x="2308" y="189"/>
                  </a:cubicBezTo>
                  <a:cubicBezTo>
                    <a:pt x="2420" y="189"/>
                    <a:pt x="2530" y="208"/>
                    <a:pt x="2635" y="248"/>
                  </a:cubicBezTo>
                  <a:cubicBezTo>
                    <a:pt x="2579" y="191"/>
                    <a:pt x="2522" y="158"/>
                    <a:pt x="2466" y="150"/>
                  </a:cubicBezTo>
                  <a:lnTo>
                    <a:pt x="2466" y="150"/>
                  </a:lnTo>
                  <a:cubicBezTo>
                    <a:pt x="2554" y="140"/>
                    <a:pt x="2643" y="134"/>
                    <a:pt x="2732" y="134"/>
                  </a:cubicBezTo>
                  <a:close/>
                  <a:moveTo>
                    <a:pt x="2727" y="1"/>
                  </a:moveTo>
                  <a:cubicBezTo>
                    <a:pt x="2565" y="1"/>
                    <a:pt x="2400" y="17"/>
                    <a:pt x="2235" y="47"/>
                  </a:cubicBezTo>
                  <a:cubicBezTo>
                    <a:pt x="2107" y="69"/>
                    <a:pt x="1966" y="117"/>
                    <a:pt x="1838" y="184"/>
                  </a:cubicBezTo>
                  <a:lnTo>
                    <a:pt x="1838" y="184"/>
                  </a:lnTo>
                  <a:cubicBezTo>
                    <a:pt x="1814" y="193"/>
                    <a:pt x="1791" y="203"/>
                    <a:pt x="1768" y="214"/>
                  </a:cubicBezTo>
                  <a:cubicBezTo>
                    <a:pt x="1401" y="348"/>
                    <a:pt x="1134" y="615"/>
                    <a:pt x="934" y="915"/>
                  </a:cubicBezTo>
                  <a:cubicBezTo>
                    <a:pt x="701" y="1315"/>
                    <a:pt x="534" y="1749"/>
                    <a:pt x="434" y="2216"/>
                  </a:cubicBezTo>
                  <a:cubicBezTo>
                    <a:pt x="67" y="3417"/>
                    <a:pt x="0" y="4651"/>
                    <a:pt x="133" y="5852"/>
                  </a:cubicBezTo>
                  <a:cubicBezTo>
                    <a:pt x="234" y="6585"/>
                    <a:pt x="567" y="7286"/>
                    <a:pt x="1067" y="7820"/>
                  </a:cubicBezTo>
                  <a:cubicBezTo>
                    <a:pt x="1509" y="8287"/>
                    <a:pt x="2133" y="8553"/>
                    <a:pt x="2765" y="8553"/>
                  </a:cubicBezTo>
                  <a:cubicBezTo>
                    <a:pt x="2945" y="8553"/>
                    <a:pt x="3125" y="8531"/>
                    <a:pt x="3302" y="8487"/>
                  </a:cubicBezTo>
                  <a:cubicBezTo>
                    <a:pt x="3703" y="8353"/>
                    <a:pt x="4036" y="8120"/>
                    <a:pt x="4270" y="7753"/>
                  </a:cubicBezTo>
                  <a:cubicBezTo>
                    <a:pt x="4470" y="7419"/>
                    <a:pt x="4637" y="7052"/>
                    <a:pt x="4703" y="6686"/>
                  </a:cubicBezTo>
                  <a:cubicBezTo>
                    <a:pt x="4803" y="5952"/>
                    <a:pt x="4870" y="5251"/>
                    <a:pt x="4870" y="4517"/>
                  </a:cubicBezTo>
                  <a:cubicBezTo>
                    <a:pt x="4904" y="3817"/>
                    <a:pt x="4937" y="3183"/>
                    <a:pt x="4937" y="2583"/>
                  </a:cubicBezTo>
                  <a:cubicBezTo>
                    <a:pt x="4970" y="1982"/>
                    <a:pt x="4803" y="1415"/>
                    <a:pt x="4470" y="915"/>
                  </a:cubicBezTo>
                  <a:cubicBezTo>
                    <a:pt x="4203" y="514"/>
                    <a:pt x="3769" y="214"/>
                    <a:pt x="3302" y="81"/>
                  </a:cubicBezTo>
                  <a:cubicBezTo>
                    <a:pt x="3119" y="26"/>
                    <a:pt x="2925" y="1"/>
                    <a:pt x="27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984;p76">
              <a:extLst>
                <a:ext uri="{FF2B5EF4-FFF2-40B4-BE49-F238E27FC236}">
                  <a16:creationId xmlns:a16="http://schemas.microsoft.com/office/drawing/2014/main" id="{3AD09C14-7ADB-EEDE-4BB1-3C6AC57CDF76}"/>
                </a:ext>
              </a:extLst>
            </p:cNvPr>
            <p:cNvSpPr/>
            <p:nvPr/>
          </p:nvSpPr>
          <p:spPr>
            <a:xfrm>
              <a:off x="3802050" y="3865375"/>
              <a:ext cx="115100" cy="10450"/>
            </a:xfrm>
            <a:custGeom>
              <a:avLst/>
              <a:gdLst/>
              <a:ahLst/>
              <a:cxnLst/>
              <a:rect l="l" t="t" r="r" b="b"/>
              <a:pathLst>
                <a:path w="4604" h="418" extrusionOk="0">
                  <a:moveTo>
                    <a:pt x="3555" y="1"/>
                  </a:moveTo>
                  <a:cubicBezTo>
                    <a:pt x="3124" y="1"/>
                    <a:pt x="2691" y="25"/>
                    <a:pt x="2269" y="81"/>
                  </a:cubicBezTo>
                  <a:cubicBezTo>
                    <a:pt x="1502" y="114"/>
                    <a:pt x="734" y="214"/>
                    <a:pt x="1" y="381"/>
                  </a:cubicBezTo>
                  <a:cubicBezTo>
                    <a:pt x="294" y="406"/>
                    <a:pt x="587" y="417"/>
                    <a:pt x="880" y="417"/>
                  </a:cubicBezTo>
                  <a:cubicBezTo>
                    <a:pt x="1354" y="417"/>
                    <a:pt x="1828" y="389"/>
                    <a:pt x="2302" y="347"/>
                  </a:cubicBezTo>
                  <a:cubicBezTo>
                    <a:pt x="3069" y="314"/>
                    <a:pt x="3837" y="214"/>
                    <a:pt x="4604" y="47"/>
                  </a:cubicBezTo>
                  <a:cubicBezTo>
                    <a:pt x="4259" y="17"/>
                    <a:pt x="3907" y="1"/>
                    <a:pt x="35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985;p76">
              <a:extLst>
                <a:ext uri="{FF2B5EF4-FFF2-40B4-BE49-F238E27FC236}">
                  <a16:creationId xmlns:a16="http://schemas.microsoft.com/office/drawing/2014/main" id="{0221B4F8-DF44-0430-8C13-CF661E802F24}"/>
                </a:ext>
              </a:extLst>
            </p:cNvPr>
            <p:cNvSpPr/>
            <p:nvPr/>
          </p:nvSpPr>
          <p:spPr>
            <a:xfrm>
              <a:off x="3811225" y="3875725"/>
              <a:ext cx="85925" cy="25025"/>
            </a:xfrm>
            <a:custGeom>
              <a:avLst/>
              <a:gdLst/>
              <a:ahLst/>
              <a:cxnLst/>
              <a:rect l="l" t="t" r="r" b="b"/>
              <a:pathLst>
                <a:path w="3437" h="1001" extrusionOk="0">
                  <a:moveTo>
                    <a:pt x="1" y="0"/>
                  </a:moveTo>
                  <a:lnTo>
                    <a:pt x="1" y="0"/>
                  </a:lnTo>
                  <a:cubicBezTo>
                    <a:pt x="1068" y="467"/>
                    <a:pt x="2235" y="801"/>
                    <a:pt x="3436" y="1001"/>
                  </a:cubicBezTo>
                  <a:cubicBezTo>
                    <a:pt x="2903" y="701"/>
                    <a:pt x="2336" y="501"/>
                    <a:pt x="1735" y="367"/>
                  </a:cubicBezTo>
                  <a:cubicBezTo>
                    <a:pt x="1168" y="167"/>
                    <a:pt x="601" y="34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986;p76">
              <a:extLst>
                <a:ext uri="{FF2B5EF4-FFF2-40B4-BE49-F238E27FC236}">
                  <a16:creationId xmlns:a16="http://schemas.microsoft.com/office/drawing/2014/main" id="{7ADDDB07-A51B-617D-E2F7-6FD6B5A76403}"/>
                </a:ext>
              </a:extLst>
            </p:cNvPr>
            <p:cNvSpPr/>
            <p:nvPr/>
          </p:nvSpPr>
          <p:spPr>
            <a:xfrm>
              <a:off x="3950500" y="3797700"/>
              <a:ext cx="108425" cy="213775"/>
            </a:xfrm>
            <a:custGeom>
              <a:avLst/>
              <a:gdLst/>
              <a:ahLst/>
              <a:cxnLst/>
              <a:rect l="l" t="t" r="r" b="b"/>
              <a:pathLst>
                <a:path w="4337" h="8551" extrusionOk="0">
                  <a:moveTo>
                    <a:pt x="2730" y="128"/>
                  </a:moveTo>
                  <a:cubicBezTo>
                    <a:pt x="2848" y="128"/>
                    <a:pt x="2964" y="146"/>
                    <a:pt x="3069" y="186"/>
                  </a:cubicBezTo>
                  <a:cubicBezTo>
                    <a:pt x="3269" y="252"/>
                    <a:pt x="3436" y="353"/>
                    <a:pt x="3536" y="519"/>
                  </a:cubicBezTo>
                  <a:cubicBezTo>
                    <a:pt x="3603" y="619"/>
                    <a:pt x="3636" y="719"/>
                    <a:pt x="3636" y="719"/>
                  </a:cubicBezTo>
                  <a:cubicBezTo>
                    <a:pt x="3636" y="619"/>
                    <a:pt x="3603" y="553"/>
                    <a:pt x="3569" y="486"/>
                  </a:cubicBezTo>
                  <a:cubicBezTo>
                    <a:pt x="3551" y="450"/>
                    <a:pt x="3531" y="416"/>
                    <a:pt x="3509" y="384"/>
                  </a:cubicBezTo>
                  <a:lnTo>
                    <a:pt x="3509" y="384"/>
                  </a:lnTo>
                  <a:cubicBezTo>
                    <a:pt x="3670" y="538"/>
                    <a:pt x="3786" y="720"/>
                    <a:pt x="3903" y="953"/>
                  </a:cubicBezTo>
                  <a:cubicBezTo>
                    <a:pt x="4136" y="1620"/>
                    <a:pt x="4203" y="2354"/>
                    <a:pt x="4136" y="3088"/>
                  </a:cubicBezTo>
                  <a:cubicBezTo>
                    <a:pt x="4136" y="4189"/>
                    <a:pt x="3936" y="5256"/>
                    <a:pt x="3503" y="6257"/>
                  </a:cubicBezTo>
                  <a:cubicBezTo>
                    <a:pt x="3269" y="6857"/>
                    <a:pt x="2902" y="7358"/>
                    <a:pt x="2435" y="7791"/>
                  </a:cubicBezTo>
                  <a:cubicBezTo>
                    <a:pt x="2168" y="8025"/>
                    <a:pt x="1902" y="8191"/>
                    <a:pt x="1601" y="8292"/>
                  </a:cubicBezTo>
                  <a:cubicBezTo>
                    <a:pt x="1523" y="8318"/>
                    <a:pt x="1442" y="8330"/>
                    <a:pt x="1362" y="8330"/>
                  </a:cubicBezTo>
                  <a:cubicBezTo>
                    <a:pt x="1136" y="8330"/>
                    <a:pt x="915" y="8230"/>
                    <a:pt x="767" y="8058"/>
                  </a:cubicBezTo>
                  <a:cubicBezTo>
                    <a:pt x="567" y="7791"/>
                    <a:pt x="434" y="7458"/>
                    <a:pt x="400" y="7124"/>
                  </a:cubicBezTo>
                  <a:cubicBezTo>
                    <a:pt x="334" y="6790"/>
                    <a:pt x="300" y="6457"/>
                    <a:pt x="267" y="6123"/>
                  </a:cubicBezTo>
                  <a:cubicBezTo>
                    <a:pt x="234" y="5490"/>
                    <a:pt x="234" y="4856"/>
                    <a:pt x="334" y="4222"/>
                  </a:cubicBezTo>
                  <a:cubicBezTo>
                    <a:pt x="501" y="3155"/>
                    <a:pt x="834" y="2087"/>
                    <a:pt x="1368" y="1153"/>
                  </a:cubicBezTo>
                  <a:cubicBezTo>
                    <a:pt x="1568" y="786"/>
                    <a:pt x="1835" y="486"/>
                    <a:pt x="2202" y="252"/>
                  </a:cubicBezTo>
                  <a:cubicBezTo>
                    <a:pt x="2363" y="172"/>
                    <a:pt x="2549" y="128"/>
                    <a:pt x="2730" y="128"/>
                  </a:cubicBezTo>
                  <a:close/>
                  <a:moveTo>
                    <a:pt x="2680" y="1"/>
                  </a:moveTo>
                  <a:cubicBezTo>
                    <a:pt x="2493" y="1"/>
                    <a:pt x="2304" y="44"/>
                    <a:pt x="2135" y="119"/>
                  </a:cubicBezTo>
                  <a:cubicBezTo>
                    <a:pt x="1768" y="353"/>
                    <a:pt x="1435" y="653"/>
                    <a:pt x="1234" y="1053"/>
                  </a:cubicBezTo>
                  <a:cubicBezTo>
                    <a:pt x="667" y="2020"/>
                    <a:pt x="300" y="3054"/>
                    <a:pt x="134" y="4155"/>
                  </a:cubicBezTo>
                  <a:cubicBezTo>
                    <a:pt x="34" y="4822"/>
                    <a:pt x="0" y="5490"/>
                    <a:pt x="34" y="6123"/>
                  </a:cubicBezTo>
                  <a:cubicBezTo>
                    <a:pt x="67" y="6490"/>
                    <a:pt x="134" y="6824"/>
                    <a:pt x="200" y="7157"/>
                  </a:cubicBezTo>
                  <a:cubicBezTo>
                    <a:pt x="234" y="7524"/>
                    <a:pt x="367" y="7891"/>
                    <a:pt x="567" y="8191"/>
                  </a:cubicBezTo>
                  <a:cubicBezTo>
                    <a:pt x="701" y="8358"/>
                    <a:pt x="867" y="8458"/>
                    <a:pt x="1068" y="8525"/>
                  </a:cubicBezTo>
                  <a:cubicBezTo>
                    <a:pt x="1168" y="8542"/>
                    <a:pt x="1268" y="8550"/>
                    <a:pt x="1368" y="8550"/>
                  </a:cubicBezTo>
                  <a:cubicBezTo>
                    <a:pt x="1468" y="8550"/>
                    <a:pt x="1568" y="8542"/>
                    <a:pt x="1668" y="8525"/>
                  </a:cubicBezTo>
                  <a:cubicBezTo>
                    <a:pt x="2002" y="8425"/>
                    <a:pt x="2335" y="8225"/>
                    <a:pt x="2602" y="7991"/>
                  </a:cubicBezTo>
                  <a:cubicBezTo>
                    <a:pt x="3069" y="7524"/>
                    <a:pt x="3469" y="6957"/>
                    <a:pt x="3736" y="6357"/>
                  </a:cubicBezTo>
                  <a:cubicBezTo>
                    <a:pt x="4170" y="5323"/>
                    <a:pt x="4337" y="4222"/>
                    <a:pt x="4337" y="3088"/>
                  </a:cubicBezTo>
                  <a:cubicBezTo>
                    <a:pt x="4337" y="2154"/>
                    <a:pt x="4270" y="1387"/>
                    <a:pt x="4003" y="886"/>
                  </a:cubicBezTo>
                  <a:cubicBezTo>
                    <a:pt x="3903" y="719"/>
                    <a:pt x="3770" y="553"/>
                    <a:pt x="3603" y="419"/>
                  </a:cubicBezTo>
                  <a:cubicBezTo>
                    <a:pt x="3551" y="394"/>
                    <a:pt x="3520" y="368"/>
                    <a:pt x="3477" y="342"/>
                  </a:cubicBezTo>
                  <a:lnTo>
                    <a:pt x="3477" y="342"/>
                  </a:lnTo>
                  <a:cubicBezTo>
                    <a:pt x="3379" y="220"/>
                    <a:pt x="3250" y="135"/>
                    <a:pt x="3102" y="86"/>
                  </a:cubicBezTo>
                  <a:cubicBezTo>
                    <a:pt x="2971" y="27"/>
                    <a:pt x="2826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987;p76">
              <a:extLst>
                <a:ext uri="{FF2B5EF4-FFF2-40B4-BE49-F238E27FC236}">
                  <a16:creationId xmlns:a16="http://schemas.microsoft.com/office/drawing/2014/main" id="{0519F8D4-894C-FBBA-2AE7-C5DE5FC4D0CC}"/>
                </a:ext>
              </a:extLst>
            </p:cNvPr>
            <p:cNvSpPr/>
            <p:nvPr/>
          </p:nvSpPr>
          <p:spPr>
            <a:xfrm>
              <a:off x="4209850" y="1863450"/>
              <a:ext cx="232675" cy="345275"/>
            </a:xfrm>
            <a:custGeom>
              <a:avLst/>
              <a:gdLst/>
              <a:ahLst/>
              <a:cxnLst/>
              <a:rect l="l" t="t" r="r" b="b"/>
              <a:pathLst>
                <a:path w="9307" h="13811" extrusionOk="0">
                  <a:moveTo>
                    <a:pt x="7039" y="0"/>
                  </a:moveTo>
                  <a:lnTo>
                    <a:pt x="0" y="1735"/>
                  </a:lnTo>
                  <a:lnTo>
                    <a:pt x="2802" y="13810"/>
                  </a:lnTo>
                  <a:lnTo>
                    <a:pt x="9307" y="12376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88;p76">
              <a:extLst>
                <a:ext uri="{FF2B5EF4-FFF2-40B4-BE49-F238E27FC236}">
                  <a16:creationId xmlns:a16="http://schemas.microsoft.com/office/drawing/2014/main" id="{2BB985E2-7617-7D3A-60A0-BBDFB23DB14B}"/>
                </a:ext>
              </a:extLst>
            </p:cNvPr>
            <p:cNvSpPr/>
            <p:nvPr/>
          </p:nvSpPr>
          <p:spPr>
            <a:xfrm>
              <a:off x="4229025" y="1885950"/>
              <a:ext cx="195175" cy="277725"/>
            </a:xfrm>
            <a:custGeom>
              <a:avLst/>
              <a:gdLst/>
              <a:ahLst/>
              <a:cxnLst/>
              <a:rect l="l" t="t" r="r" b="b"/>
              <a:pathLst>
                <a:path w="7807" h="11109" extrusionOk="0">
                  <a:moveTo>
                    <a:pt x="5771" y="1"/>
                  </a:moveTo>
                  <a:lnTo>
                    <a:pt x="0" y="1469"/>
                  </a:lnTo>
                  <a:lnTo>
                    <a:pt x="2135" y="11109"/>
                  </a:lnTo>
                  <a:lnTo>
                    <a:pt x="7806" y="9708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89;p76">
              <a:extLst>
                <a:ext uri="{FF2B5EF4-FFF2-40B4-BE49-F238E27FC236}">
                  <a16:creationId xmlns:a16="http://schemas.microsoft.com/office/drawing/2014/main" id="{E72ED04C-BEDB-2D7E-55F6-34F13CCD8078}"/>
                </a:ext>
              </a:extLst>
            </p:cNvPr>
            <p:cNvSpPr/>
            <p:nvPr/>
          </p:nvSpPr>
          <p:spPr>
            <a:xfrm>
              <a:off x="4339100" y="2151975"/>
              <a:ext cx="35050" cy="29875"/>
            </a:xfrm>
            <a:custGeom>
              <a:avLst/>
              <a:gdLst/>
              <a:ahLst/>
              <a:cxnLst/>
              <a:rect l="l" t="t" r="r" b="b"/>
              <a:pathLst>
                <a:path w="1402" h="1195" extrusionOk="0">
                  <a:moveTo>
                    <a:pt x="801" y="1"/>
                  </a:moveTo>
                  <a:cubicBezTo>
                    <a:pt x="267" y="1"/>
                    <a:pt x="1" y="635"/>
                    <a:pt x="368" y="1002"/>
                  </a:cubicBezTo>
                  <a:cubicBezTo>
                    <a:pt x="490" y="1135"/>
                    <a:pt x="646" y="1194"/>
                    <a:pt x="799" y="1194"/>
                  </a:cubicBezTo>
                  <a:cubicBezTo>
                    <a:pt x="1105" y="1194"/>
                    <a:pt x="1402" y="957"/>
                    <a:pt x="1402" y="601"/>
                  </a:cubicBezTo>
                  <a:cubicBezTo>
                    <a:pt x="1402" y="268"/>
                    <a:pt x="1135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90;p76">
              <a:extLst>
                <a:ext uri="{FF2B5EF4-FFF2-40B4-BE49-F238E27FC236}">
                  <a16:creationId xmlns:a16="http://schemas.microsoft.com/office/drawing/2014/main" id="{08EBE680-97A9-FD19-062B-DC9DC58267A9}"/>
                </a:ext>
              </a:extLst>
            </p:cNvPr>
            <p:cNvSpPr/>
            <p:nvPr/>
          </p:nvSpPr>
          <p:spPr>
            <a:xfrm>
              <a:off x="4265725" y="1889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2602" y="0"/>
                  </a:moveTo>
                  <a:lnTo>
                    <a:pt x="0" y="601"/>
                  </a:lnTo>
                  <a:lnTo>
                    <a:pt x="34" y="634"/>
                  </a:lnTo>
                  <a:lnTo>
                    <a:pt x="2602" y="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991;p76">
              <a:extLst>
                <a:ext uri="{FF2B5EF4-FFF2-40B4-BE49-F238E27FC236}">
                  <a16:creationId xmlns:a16="http://schemas.microsoft.com/office/drawing/2014/main" id="{F53B8D2C-3E0B-E105-02F7-F2CEF930B9B3}"/>
                </a:ext>
              </a:extLst>
            </p:cNvPr>
            <p:cNvSpPr/>
            <p:nvPr/>
          </p:nvSpPr>
          <p:spPr>
            <a:xfrm>
              <a:off x="4241525" y="1907650"/>
              <a:ext cx="146800" cy="126775"/>
            </a:xfrm>
            <a:custGeom>
              <a:avLst/>
              <a:gdLst/>
              <a:ahLst/>
              <a:cxnLst/>
              <a:rect l="l" t="t" r="r" b="b"/>
              <a:pathLst>
                <a:path w="5872" h="5071" extrusionOk="0">
                  <a:moveTo>
                    <a:pt x="4971" y="0"/>
                  </a:moveTo>
                  <a:lnTo>
                    <a:pt x="1" y="1101"/>
                  </a:lnTo>
                  <a:lnTo>
                    <a:pt x="901" y="5070"/>
                  </a:lnTo>
                  <a:lnTo>
                    <a:pt x="5872" y="3970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992;p76">
              <a:extLst>
                <a:ext uri="{FF2B5EF4-FFF2-40B4-BE49-F238E27FC236}">
                  <a16:creationId xmlns:a16="http://schemas.microsoft.com/office/drawing/2014/main" id="{43BD984D-85A8-2E60-C9A1-7B14678D17B4}"/>
                </a:ext>
              </a:extLst>
            </p:cNvPr>
            <p:cNvSpPr/>
            <p:nvPr/>
          </p:nvSpPr>
          <p:spPr>
            <a:xfrm>
              <a:off x="4267375" y="2015225"/>
              <a:ext cx="130950" cy="65900"/>
            </a:xfrm>
            <a:custGeom>
              <a:avLst/>
              <a:gdLst/>
              <a:ahLst/>
              <a:cxnLst/>
              <a:rect l="l" t="t" r="r" b="b"/>
              <a:pathLst>
                <a:path w="5238" h="2636" extrusionOk="0">
                  <a:moveTo>
                    <a:pt x="4904" y="0"/>
                  </a:moveTo>
                  <a:lnTo>
                    <a:pt x="1" y="1234"/>
                  </a:lnTo>
                  <a:lnTo>
                    <a:pt x="368" y="2635"/>
                  </a:lnTo>
                  <a:lnTo>
                    <a:pt x="5238" y="153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993;p76">
              <a:extLst>
                <a:ext uri="{FF2B5EF4-FFF2-40B4-BE49-F238E27FC236}">
                  <a16:creationId xmlns:a16="http://schemas.microsoft.com/office/drawing/2014/main" id="{17B9BA3B-6A87-C983-FA45-7F13BC711719}"/>
                </a:ext>
              </a:extLst>
            </p:cNvPr>
            <p:cNvSpPr/>
            <p:nvPr/>
          </p:nvSpPr>
          <p:spPr>
            <a:xfrm>
              <a:off x="4280725" y="2066925"/>
              <a:ext cx="131800" cy="81750"/>
            </a:xfrm>
            <a:custGeom>
              <a:avLst/>
              <a:gdLst/>
              <a:ahLst/>
              <a:cxnLst/>
              <a:rect l="l" t="t" r="r" b="b"/>
              <a:pathLst>
                <a:path w="5272" h="3270" extrusionOk="0">
                  <a:moveTo>
                    <a:pt x="4804" y="0"/>
                  </a:moveTo>
                  <a:lnTo>
                    <a:pt x="1" y="1135"/>
                  </a:lnTo>
                  <a:lnTo>
                    <a:pt x="434" y="3269"/>
                  </a:lnTo>
                  <a:lnTo>
                    <a:pt x="5271" y="2069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994;p76">
              <a:extLst>
                <a:ext uri="{FF2B5EF4-FFF2-40B4-BE49-F238E27FC236}">
                  <a16:creationId xmlns:a16="http://schemas.microsoft.com/office/drawing/2014/main" id="{005FCA65-6761-15EE-64E3-B88EAEB5CFE9}"/>
                </a:ext>
              </a:extLst>
            </p:cNvPr>
            <p:cNvSpPr/>
            <p:nvPr/>
          </p:nvSpPr>
          <p:spPr>
            <a:xfrm>
              <a:off x="3370900" y="2438850"/>
              <a:ext cx="509575" cy="101775"/>
            </a:xfrm>
            <a:custGeom>
              <a:avLst/>
              <a:gdLst/>
              <a:ahLst/>
              <a:cxnLst/>
              <a:rect l="l" t="t" r="r" b="b"/>
              <a:pathLst>
                <a:path w="20383" h="4071" extrusionOk="0">
                  <a:moveTo>
                    <a:pt x="568" y="1"/>
                  </a:moveTo>
                  <a:cubicBezTo>
                    <a:pt x="435" y="735"/>
                    <a:pt x="234" y="1835"/>
                    <a:pt x="1" y="3136"/>
                  </a:cubicBezTo>
                  <a:cubicBezTo>
                    <a:pt x="2870" y="3236"/>
                    <a:pt x="6272" y="3403"/>
                    <a:pt x="9975" y="3570"/>
                  </a:cubicBezTo>
                  <a:cubicBezTo>
                    <a:pt x="13844" y="3770"/>
                    <a:pt x="17480" y="3937"/>
                    <a:pt x="20382" y="4070"/>
                  </a:cubicBezTo>
                  <a:lnTo>
                    <a:pt x="20349" y="935"/>
                  </a:lnTo>
                  <a:cubicBezTo>
                    <a:pt x="17447" y="801"/>
                    <a:pt x="13911" y="634"/>
                    <a:pt x="10108" y="468"/>
                  </a:cubicBezTo>
                  <a:cubicBezTo>
                    <a:pt x="6606" y="301"/>
                    <a:pt x="3337" y="134"/>
                    <a:pt x="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995;p76">
              <a:extLst>
                <a:ext uri="{FF2B5EF4-FFF2-40B4-BE49-F238E27FC236}">
                  <a16:creationId xmlns:a16="http://schemas.microsoft.com/office/drawing/2014/main" id="{9D994022-118C-5745-A196-C1DA9BDFA6FA}"/>
                </a:ext>
              </a:extLst>
            </p:cNvPr>
            <p:cNvSpPr/>
            <p:nvPr/>
          </p:nvSpPr>
          <p:spPr>
            <a:xfrm>
              <a:off x="3248325" y="2098600"/>
              <a:ext cx="746400" cy="113450"/>
            </a:xfrm>
            <a:custGeom>
              <a:avLst/>
              <a:gdLst/>
              <a:ahLst/>
              <a:cxnLst/>
              <a:rect l="l" t="t" r="r" b="b"/>
              <a:pathLst>
                <a:path w="29856" h="4538" extrusionOk="0">
                  <a:moveTo>
                    <a:pt x="1468" y="1"/>
                  </a:moveTo>
                  <a:cubicBezTo>
                    <a:pt x="901" y="1002"/>
                    <a:pt x="401" y="2069"/>
                    <a:pt x="0" y="3137"/>
                  </a:cubicBezTo>
                  <a:cubicBezTo>
                    <a:pt x="3136" y="3270"/>
                    <a:pt x="8873" y="3503"/>
                    <a:pt x="15478" y="3804"/>
                  </a:cubicBezTo>
                  <a:cubicBezTo>
                    <a:pt x="21349" y="4071"/>
                    <a:pt x="26586" y="4337"/>
                    <a:pt x="29855" y="4538"/>
                  </a:cubicBezTo>
                  <a:cubicBezTo>
                    <a:pt x="29388" y="3403"/>
                    <a:pt x="28888" y="2303"/>
                    <a:pt x="28321" y="1269"/>
                  </a:cubicBezTo>
                  <a:cubicBezTo>
                    <a:pt x="25085" y="1135"/>
                    <a:pt x="20582" y="935"/>
                    <a:pt x="15645" y="701"/>
                  </a:cubicBezTo>
                  <a:cubicBezTo>
                    <a:pt x="9874" y="435"/>
                    <a:pt x="4737" y="168"/>
                    <a:pt x="14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996;p76">
              <a:extLst>
                <a:ext uri="{FF2B5EF4-FFF2-40B4-BE49-F238E27FC236}">
                  <a16:creationId xmlns:a16="http://schemas.microsoft.com/office/drawing/2014/main" id="{A9594E05-71C7-657A-DA98-47BD5B220C60}"/>
                </a:ext>
              </a:extLst>
            </p:cNvPr>
            <p:cNvSpPr/>
            <p:nvPr/>
          </p:nvSpPr>
          <p:spPr>
            <a:xfrm>
              <a:off x="3711150" y="2029400"/>
              <a:ext cx="154300" cy="25875"/>
            </a:xfrm>
            <a:custGeom>
              <a:avLst/>
              <a:gdLst/>
              <a:ahLst/>
              <a:cxnLst/>
              <a:rect l="l" t="t" r="r" b="b"/>
              <a:pathLst>
                <a:path w="6172" h="1035" extrusionOk="0">
                  <a:moveTo>
                    <a:pt x="701" y="0"/>
                  </a:moveTo>
                  <a:cubicBezTo>
                    <a:pt x="501" y="267"/>
                    <a:pt x="268" y="534"/>
                    <a:pt x="1" y="734"/>
                  </a:cubicBezTo>
                  <a:cubicBezTo>
                    <a:pt x="2202" y="834"/>
                    <a:pt x="4304" y="934"/>
                    <a:pt x="6172" y="1034"/>
                  </a:cubicBezTo>
                  <a:cubicBezTo>
                    <a:pt x="4404" y="467"/>
                    <a:pt x="2569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997;p76">
              <a:extLst>
                <a:ext uri="{FF2B5EF4-FFF2-40B4-BE49-F238E27FC236}">
                  <a16:creationId xmlns:a16="http://schemas.microsoft.com/office/drawing/2014/main" id="{9224EE38-EAAA-C357-C509-DBA0FEED87D7}"/>
                </a:ext>
              </a:extLst>
            </p:cNvPr>
            <p:cNvSpPr/>
            <p:nvPr/>
          </p:nvSpPr>
          <p:spPr>
            <a:xfrm>
              <a:off x="3486000" y="2936700"/>
              <a:ext cx="399475" cy="62575"/>
            </a:xfrm>
            <a:custGeom>
              <a:avLst/>
              <a:gdLst/>
              <a:ahLst/>
              <a:cxnLst/>
              <a:rect l="l" t="t" r="r" b="b"/>
              <a:pathLst>
                <a:path w="15979" h="2503" extrusionOk="0">
                  <a:moveTo>
                    <a:pt x="0" y="1"/>
                  </a:moveTo>
                  <a:lnTo>
                    <a:pt x="15978" y="2503"/>
                  </a:lnTo>
                  <a:lnTo>
                    <a:pt x="15978" y="701"/>
                  </a:lnTo>
                  <a:cubicBezTo>
                    <a:pt x="12876" y="568"/>
                    <a:pt x="8873" y="401"/>
                    <a:pt x="4537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998;p76">
              <a:extLst>
                <a:ext uri="{FF2B5EF4-FFF2-40B4-BE49-F238E27FC236}">
                  <a16:creationId xmlns:a16="http://schemas.microsoft.com/office/drawing/2014/main" id="{C842CA5E-144D-C4BD-69A0-A906C6060805}"/>
                </a:ext>
              </a:extLst>
            </p:cNvPr>
            <p:cNvSpPr/>
            <p:nvPr/>
          </p:nvSpPr>
          <p:spPr>
            <a:xfrm>
              <a:off x="3880450" y="2462200"/>
              <a:ext cx="45875" cy="40900"/>
            </a:xfrm>
            <a:custGeom>
              <a:avLst/>
              <a:gdLst/>
              <a:ahLst/>
              <a:cxnLst/>
              <a:rect l="l" t="t" r="r" b="b"/>
              <a:pathLst>
                <a:path w="1835" h="1636" extrusionOk="0">
                  <a:moveTo>
                    <a:pt x="0" y="1"/>
                  </a:moveTo>
                  <a:lnTo>
                    <a:pt x="634" y="1635"/>
                  </a:lnTo>
                  <a:lnTo>
                    <a:pt x="1835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999;p76">
              <a:extLst>
                <a:ext uri="{FF2B5EF4-FFF2-40B4-BE49-F238E27FC236}">
                  <a16:creationId xmlns:a16="http://schemas.microsoft.com/office/drawing/2014/main" id="{C6F99BDF-7F50-E4A8-74EE-4BD28CD85C65}"/>
                </a:ext>
              </a:extLst>
            </p:cNvPr>
            <p:cNvSpPr/>
            <p:nvPr/>
          </p:nvSpPr>
          <p:spPr>
            <a:xfrm>
              <a:off x="3305025" y="2771600"/>
              <a:ext cx="578775" cy="105100"/>
            </a:xfrm>
            <a:custGeom>
              <a:avLst/>
              <a:gdLst/>
              <a:ahLst/>
              <a:cxnLst/>
              <a:rect l="l" t="t" r="r" b="b"/>
              <a:pathLst>
                <a:path w="23151" h="4204" extrusionOk="0">
                  <a:moveTo>
                    <a:pt x="701" y="0"/>
                  </a:moveTo>
                  <a:cubicBezTo>
                    <a:pt x="468" y="1134"/>
                    <a:pt x="201" y="2235"/>
                    <a:pt x="1" y="3136"/>
                  </a:cubicBezTo>
                  <a:cubicBezTo>
                    <a:pt x="3170" y="3236"/>
                    <a:pt x="7373" y="3436"/>
                    <a:pt x="11976" y="3636"/>
                  </a:cubicBezTo>
                  <a:cubicBezTo>
                    <a:pt x="16212" y="3836"/>
                    <a:pt x="20082" y="4036"/>
                    <a:pt x="23151" y="4203"/>
                  </a:cubicBezTo>
                  <a:lnTo>
                    <a:pt x="23117" y="1034"/>
                  </a:lnTo>
                  <a:cubicBezTo>
                    <a:pt x="20082" y="901"/>
                    <a:pt x="16279" y="734"/>
                    <a:pt x="12143" y="534"/>
                  </a:cubicBezTo>
                  <a:cubicBezTo>
                    <a:pt x="7773" y="334"/>
                    <a:pt x="3803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000;p76">
              <a:extLst>
                <a:ext uri="{FF2B5EF4-FFF2-40B4-BE49-F238E27FC236}">
                  <a16:creationId xmlns:a16="http://schemas.microsoft.com/office/drawing/2014/main" id="{381EDBF8-BAE7-A2C0-FDE7-D8B8F59C3350}"/>
                </a:ext>
              </a:extLst>
            </p:cNvPr>
            <p:cNvSpPr/>
            <p:nvPr/>
          </p:nvSpPr>
          <p:spPr>
            <a:xfrm>
              <a:off x="3292525" y="2854150"/>
              <a:ext cx="592100" cy="95925"/>
            </a:xfrm>
            <a:custGeom>
              <a:avLst/>
              <a:gdLst/>
              <a:ahLst/>
              <a:cxnLst/>
              <a:rect l="l" t="t" r="r" b="b"/>
              <a:pathLst>
                <a:path w="23684" h="3837" extrusionOk="0">
                  <a:moveTo>
                    <a:pt x="467" y="1"/>
                  </a:moveTo>
                  <a:cubicBezTo>
                    <a:pt x="167" y="1135"/>
                    <a:pt x="0" y="1902"/>
                    <a:pt x="0" y="1902"/>
                  </a:cubicBezTo>
                  <a:lnTo>
                    <a:pt x="5838" y="3003"/>
                  </a:lnTo>
                  <a:cubicBezTo>
                    <a:pt x="7839" y="3069"/>
                    <a:pt x="10008" y="3170"/>
                    <a:pt x="12276" y="3303"/>
                  </a:cubicBezTo>
                  <a:cubicBezTo>
                    <a:pt x="16612" y="3503"/>
                    <a:pt x="20582" y="3670"/>
                    <a:pt x="23684" y="3837"/>
                  </a:cubicBezTo>
                  <a:lnTo>
                    <a:pt x="23651" y="1068"/>
                  </a:lnTo>
                  <a:cubicBezTo>
                    <a:pt x="20582" y="935"/>
                    <a:pt x="16679" y="768"/>
                    <a:pt x="12443" y="568"/>
                  </a:cubicBezTo>
                  <a:cubicBezTo>
                    <a:pt x="7839" y="368"/>
                    <a:pt x="3636" y="167"/>
                    <a:pt x="4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001;p76">
              <a:extLst>
                <a:ext uri="{FF2B5EF4-FFF2-40B4-BE49-F238E27FC236}">
                  <a16:creationId xmlns:a16="http://schemas.microsoft.com/office/drawing/2014/main" id="{B33283D0-9BDD-8DC6-4B3B-71CB5295DDDD}"/>
                </a:ext>
              </a:extLst>
            </p:cNvPr>
            <p:cNvSpPr/>
            <p:nvPr/>
          </p:nvSpPr>
          <p:spPr>
            <a:xfrm>
              <a:off x="3323375" y="2688200"/>
              <a:ext cx="559600" cy="103425"/>
            </a:xfrm>
            <a:custGeom>
              <a:avLst/>
              <a:gdLst/>
              <a:ahLst/>
              <a:cxnLst/>
              <a:rect l="l" t="t" r="r" b="b"/>
              <a:pathLst>
                <a:path w="22384" h="4137" extrusionOk="0">
                  <a:moveTo>
                    <a:pt x="668" y="0"/>
                  </a:moveTo>
                  <a:cubicBezTo>
                    <a:pt x="468" y="968"/>
                    <a:pt x="267" y="2069"/>
                    <a:pt x="1" y="3103"/>
                  </a:cubicBezTo>
                  <a:cubicBezTo>
                    <a:pt x="3103" y="3236"/>
                    <a:pt x="7072" y="3403"/>
                    <a:pt x="11409" y="3603"/>
                  </a:cubicBezTo>
                  <a:cubicBezTo>
                    <a:pt x="15545" y="3803"/>
                    <a:pt x="19348" y="4003"/>
                    <a:pt x="22383" y="4137"/>
                  </a:cubicBezTo>
                  <a:lnTo>
                    <a:pt x="22350" y="1001"/>
                  </a:lnTo>
                  <a:cubicBezTo>
                    <a:pt x="19348" y="868"/>
                    <a:pt x="15612" y="701"/>
                    <a:pt x="11542" y="501"/>
                  </a:cubicBezTo>
                  <a:cubicBezTo>
                    <a:pt x="7473" y="334"/>
                    <a:pt x="3703" y="167"/>
                    <a:pt x="6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002;p76">
              <a:extLst>
                <a:ext uri="{FF2B5EF4-FFF2-40B4-BE49-F238E27FC236}">
                  <a16:creationId xmlns:a16="http://schemas.microsoft.com/office/drawing/2014/main" id="{CC926CAF-85B3-C424-E986-84A66B65B610}"/>
                </a:ext>
              </a:extLst>
            </p:cNvPr>
            <p:cNvSpPr/>
            <p:nvPr/>
          </p:nvSpPr>
          <p:spPr>
            <a:xfrm>
              <a:off x="3202450" y="2262900"/>
              <a:ext cx="830625" cy="116775"/>
            </a:xfrm>
            <a:custGeom>
              <a:avLst/>
              <a:gdLst/>
              <a:ahLst/>
              <a:cxnLst/>
              <a:rect l="l" t="t" r="r" b="b"/>
              <a:pathLst>
                <a:path w="33225" h="4671" extrusionOk="0">
                  <a:moveTo>
                    <a:pt x="768" y="0"/>
                  </a:moveTo>
                  <a:cubicBezTo>
                    <a:pt x="401" y="1268"/>
                    <a:pt x="168" y="2402"/>
                    <a:pt x="1" y="3236"/>
                  </a:cubicBezTo>
                  <a:cubicBezTo>
                    <a:pt x="2336" y="3303"/>
                    <a:pt x="9074" y="3570"/>
                    <a:pt x="17013" y="3936"/>
                  </a:cubicBezTo>
                  <a:cubicBezTo>
                    <a:pt x="22984" y="4237"/>
                    <a:pt x="28288" y="4504"/>
                    <a:pt x="31557" y="4670"/>
                  </a:cubicBezTo>
                  <a:lnTo>
                    <a:pt x="33225" y="2469"/>
                  </a:lnTo>
                  <a:cubicBezTo>
                    <a:pt x="33225" y="2469"/>
                    <a:pt x="33124" y="2102"/>
                    <a:pt x="32924" y="1501"/>
                  </a:cubicBezTo>
                  <a:cubicBezTo>
                    <a:pt x="29889" y="1401"/>
                    <a:pt x="23951" y="1168"/>
                    <a:pt x="17113" y="834"/>
                  </a:cubicBezTo>
                  <a:cubicBezTo>
                    <a:pt x="9808" y="467"/>
                    <a:pt x="3537" y="167"/>
                    <a:pt x="7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003;p76">
              <a:extLst>
                <a:ext uri="{FF2B5EF4-FFF2-40B4-BE49-F238E27FC236}">
                  <a16:creationId xmlns:a16="http://schemas.microsoft.com/office/drawing/2014/main" id="{20BE7B94-2543-FD2D-1F8A-D5C3622A8485}"/>
                </a:ext>
              </a:extLst>
            </p:cNvPr>
            <p:cNvSpPr/>
            <p:nvPr/>
          </p:nvSpPr>
          <p:spPr>
            <a:xfrm>
              <a:off x="3197450" y="2345450"/>
              <a:ext cx="792250" cy="114275"/>
            </a:xfrm>
            <a:custGeom>
              <a:avLst/>
              <a:gdLst/>
              <a:ahLst/>
              <a:cxnLst/>
              <a:rect l="l" t="t" r="r" b="b"/>
              <a:pathLst>
                <a:path w="31690" h="4571" extrusionOk="0">
                  <a:moveTo>
                    <a:pt x="201" y="1"/>
                  </a:moveTo>
                  <a:cubicBezTo>
                    <a:pt x="67" y="668"/>
                    <a:pt x="1" y="1068"/>
                    <a:pt x="1" y="1068"/>
                  </a:cubicBezTo>
                  <a:lnTo>
                    <a:pt x="7706" y="2836"/>
                  </a:lnTo>
                  <a:cubicBezTo>
                    <a:pt x="7706" y="2836"/>
                    <a:pt x="7639" y="3070"/>
                    <a:pt x="7573" y="3537"/>
                  </a:cubicBezTo>
                  <a:cubicBezTo>
                    <a:pt x="10308" y="3670"/>
                    <a:pt x="13577" y="3803"/>
                    <a:pt x="17080" y="3970"/>
                  </a:cubicBezTo>
                  <a:cubicBezTo>
                    <a:pt x="21816" y="4170"/>
                    <a:pt x="26119" y="4370"/>
                    <a:pt x="29322" y="4571"/>
                  </a:cubicBezTo>
                  <a:lnTo>
                    <a:pt x="31690" y="1468"/>
                  </a:lnTo>
                  <a:cubicBezTo>
                    <a:pt x="28421" y="1368"/>
                    <a:pt x="23151" y="1135"/>
                    <a:pt x="17213" y="868"/>
                  </a:cubicBezTo>
                  <a:cubicBezTo>
                    <a:pt x="9274" y="501"/>
                    <a:pt x="2536" y="134"/>
                    <a:pt x="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004;p76">
              <a:extLst>
                <a:ext uri="{FF2B5EF4-FFF2-40B4-BE49-F238E27FC236}">
                  <a16:creationId xmlns:a16="http://schemas.microsoft.com/office/drawing/2014/main" id="{581A2B08-1654-FCBC-90F2-98181074662D}"/>
                </a:ext>
              </a:extLst>
            </p:cNvPr>
            <p:cNvSpPr/>
            <p:nvPr/>
          </p:nvSpPr>
          <p:spPr>
            <a:xfrm>
              <a:off x="3355900" y="2522250"/>
              <a:ext cx="525400" cy="102600"/>
            </a:xfrm>
            <a:custGeom>
              <a:avLst/>
              <a:gdLst/>
              <a:ahLst/>
              <a:cxnLst/>
              <a:rect l="l" t="t" r="r" b="b"/>
              <a:pathLst>
                <a:path w="21016" h="4104" extrusionOk="0">
                  <a:moveTo>
                    <a:pt x="568" y="0"/>
                  </a:moveTo>
                  <a:cubicBezTo>
                    <a:pt x="401" y="968"/>
                    <a:pt x="201" y="2035"/>
                    <a:pt x="1" y="3136"/>
                  </a:cubicBezTo>
                  <a:cubicBezTo>
                    <a:pt x="2936" y="3236"/>
                    <a:pt x="6539" y="3403"/>
                    <a:pt x="10408" y="3570"/>
                  </a:cubicBezTo>
                  <a:cubicBezTo>
                    <a:pt x="14377" y="3770"/>
                    <a:pt x="18047" y="3937"/>
                    <a:pt x="21016" y="4103"/>
                  </a:cubicBezTo>
                  <a:lnTo>
                    <a:pt x="20982" y="934"/>
                  </a:lnTo>
                  <a:cubicBezTo>
                    <a:pt x="18047" y="834"/>
                    <a:pt x="14444" y="668"/>
                    <a:pt x="10575" y="467"/>
                  </a:cubicBezTo>
                  <a:cubicBezTo>
                    <a:pt x="6872" y="301"/>
                    <a:pt x="3436" y="134"/>
                    <a:pt x="5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005;p76">
              <a:extLst>
                <a:ext uri="{FF2B5EF4-FFF2-40B4-BE49-F238E27FC236}">
                  <a16:creationId xmlns:a16="http://schemas.microsoft.com/office/drawing/2014/main" id="{5C3EB845-0599-1B6C-7612-8809D8D35502}"/>
                </a:ext>
              </a:extLst>
            </p:cNvPr>
            <p:cNvSpPr/>
            <p:nvPr/>
          </p:nvSpPr>
          <p:spPr>
            <a:xfrm>
              <a:off x="3221650" y="2180325"/>
              <a:ext cx="803925" cy="116775"/>
            </a:xfrm>
            <a:custGeom>
              <a:avLst/>
              <a:gdLst/>
              <a:ahLst/>
              <a:cxnLst/>
              <a:rect l="l" t="t" r="r" b="b"/>
              <a:pathLst>
                <a:path w="32157" h="4671" extrusionOk="0">
                  <a:moveTo>
                    <a:pt x="1034" y="1"/>
                  </a:moveTo>
                  <a:cubicBezTo>
                    <a:pt x="634" y="1102"/>
                    <a:pt x="300" y="2203"/>
                    <a:pt x="0" y="3203"/>
                  </a:cubicBezTo>
                  <a:cubicBezTo>
                    <a:pt x="2802" y="3270"/>
                    <a:pt x="9073" y="3537"/>
                    <a:pt x="16412" y="3870"/>
                  </a:cubicBezTo>
                  <a:cubicBezTo>
                    <a:pt x="23217" y="4204"/>
                    <a:pt x="29121" y="4504"/>
                    <a:pt x="32156" y="4671"/>
                  </a:cubicBezTo>
                  <a:cubicBezTo>
                    <a:pt x="31889" y="3837"/>
                    <a:pt x="31456" y="2670"/>
                    <a:pt x="30955" y="1402"/>
                  </a:cubicBezTo>
                  <a:cubicBezTo>
                    <a:pt x="27720" y="1269"/>
                    <a:pt x="22449" y="1035"/>
                    <a:pt x="16545" y="768"/>
                  </a:cubicBezTo>
                  <a:cubicBezTo>
                    <a:pt x="9907" y="468"/>
                    <a:pt x="4136" y="168"/>
                    <a:pt x="10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006;p76">
              <a:extLst>
                <a:ext uri="{FF2B5EF4-FFF2-40B4-BE49-F238E27FC236}">
                  <a16:creationId xmlns:a16="http://schemas.microsoft.com/office/drawing/2014/main" id="{AF672457-22DE-D625-22FF-4ED76B0833C3}"/>
                </a:ext>
              </a:extLst>
            </p:cNvPr>
            <p:cNvSpPr/>
            <p:nvPr/>
          </p:nvSpPr>
          <p:spPr>
            <a:xfrm>
              <a:off x="3340900" y="2604800"/>
              <a:ext cx="541225" cy="103450"/>
            </a:xfrm>
            <a:custGeom>
              <a:avLst/>
              <a:gdLst/>
              <a:ahLst/>
              <a:cxnLst/>
              <a:rect l="l" t="t" r="r" b="b"/>
              <a:pathLst>
                <a:path w="21649" h="4138" extrusionOk="0">
                  <a:moveTo>
                    <a:pt x="567" y="1"/>
                  </a:moveTo>
                  <a:cubicBezTo>
                    <a:pt x="467" y="668"/>
                    <a:pt x="334" y="1302"/>
                    <a:pt x="234" y="1969"/>
                  </a:cubicBezTo>
                  <a:cubicBezTo>
                    <a:pt x="167" y="2336"/>
                    <a:pt x="100" y="2736"/>
                    <a:pt x="0" y="3136"/>
                  </a:cubicBezTo>
                  <a:cubicBezTo>
                    <a:pt x="3036" y="3270"/>
                    <a:pt x="6772" y="3437"/>
                    <a:pt x="10841" y="3637"/>
                  </a:cubicBezTo>
                  <a:cubicBezTo>
                    <a:pt x="14944" y="3803"/>
                    <a:pt x="18647" y="4004"/>
                    <a:pt x="21649" y="4137"/>
                  </a:cubicBezTo>
                  <a:lnTo>
                    <a:pt x="21616" y="1001"/>
                  </a:lnTo>
                  <a:cubicBezTo>
                    <a:pt x="18647" y="868"/>
                    <a:pt x="14977" y="701"/>
                    <a:pt x="11008" y="534"/>
                  </a:cubicBezTo>
                  <a:cubicBezTo>
                    <a:pt x="7105" y="334"/>
                    <a:pt x="3503" y="168"/>
                    <a:pt x="5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007;p76">
              <a:extLst>
                <a:ext uri="{FF2B5EF4-FFF2-40B4-BE49-F238E27FC236}">
                  <a16:creationId xmlns:a16="http://schemas.microsoft.com/office/drawing/2014/main" id="{D07CCB5F-ABF6-A648-B223-3898AD63799B}"/>
                </a:ext>
              </a:extLst>
            </p:cNvPr>
            <p:cNvSpPr/>
            <p:nvPr/>
          </p:nvSpPr>
          <p:spPr>
            <a:xfrm>
              <a:off x="3334225" y="1987200"/>
              <a:ext cx="255200" cy="55575"/>
            </a:xfrm>
            <a:custGeom>
              <a:avLst/>
              <a:gdLst/>
              <a:ahLst/>
              <a:cxnLst/>
              <a:rect l="l" t="t" r="r" b="b"/>
              <a:pathLst>
                <a:path w="10208" h="2223" extrusionOk="0">
                  <a:moveTo>
                    <a:pt x="4539" y="0"/>
                  </a:moveTo>
                  <a:cubicBezTo>
                    <a:pt x="3489" y="0"/>
                    <a:pt x="2364" y="191"/>
                    <a:pt x="1335" y="754"/>
                  </a:cubicBezTo>
                  <a:cubicBezTo>
                    <a:pt x="834" y="1021"/>
                    <a:pt x="401" y="1355"/>
                    <a:pt x="0" y="1755"/>
                  </a:cubicBezTo>
                  <a:cubicBezTo>
                    <a:pt x="2736" y="1888"/>
                    <a:pt x="6271" y="2022"/>
                    <a:pt x="10208" y="2222"/>
                  </a:cubicBezTo>
                  <a:cubicBezTo>
                    <a:pt x="9607" y="1788"/>
                    <a:pt x="9073" y="1321"/>
                    <a:pt x="8573" y="821"/>
                  </a:cubicBezTo>
                  <a:cubicBezTo>
                    <a:pt x="8573" y="821"/>
                    <a:pt x="6719" y="0"/>
                    <a:pt x="45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008;p76">
              <a:extLst>
                <a:ext uri="{FF2B5EF4-FFF2-40B4-BE49-F238E27FC236}">
                  <a16:creationId xmlns:a16="http://schemas.microsoft.com/office/drawing/2014/main" id="{061DD2B3-4C97-3F00-08B3-8F6AE5546097}"/>
                </a:ext>
              </a:extLst>
            </p:cNvPr>
            <p:cNvSpPr/>
            <p:nvPr/>
          </p:nvSpPr>
          <p:spPr>
            <a:xfrm>
              <a:off x="3286675" y="2035225"/>
              <a:ext cx="667175" cy="90100"/>
            </a:xfrm>
            <a:custGeom>
              <a:avLst/>
              <a:gdLst/>
              <a:ahLst/>
              <a:cxnLst/>
              <a:rect l="l" t="t" r="r" b="b"/>
              <a:pathLst>
                <a:path w="26687" h="3604" extrusionOk="0">
                  <a:moveTo>
                    <a:pt x="1735" y="1"/>
                  </a:moveTo>
                  <a:cubicBezTo>
                    <a:pt x="1068" y="735"/>
                    <a:pt x="468" y="1535"/>
                    <a:pt x="1" y="2403"/>
                  </a:cubicBezTo>
                  <a:cubicBezTo>
                    <a:pt x="3270" y="2503"/>
                    <a:pt x="8374" y="2736"/>
                    <a:pt x="14111" y="3003"/>
                  </a:cubicBezTo>
                  <a:cubicBezTo>
                    <a:pt x="19014" y="3236"/>
                    <a:pt x="23451" y="3437"/>
                    <a:pt x="26687" y="3603"/>
                  </a:cubicBezTo>
                  <a:cubicBezTo>
                    <a:pt x="26320" y="2970"/>
                    <a:pt x="25886" y="2403"/>
                    <a:pt x="25319" y="1902"/>
                  </a:cubicBezTo>
                  <a:cubicBezTo>
                    <a:pt x="24852" y="1569"/>
                    <a:pt x="24318" y="1268"/>
                    <a:pt x="23785" y="1035"/>
                  </a:cubicBezTo>
                  <a:cubicBezTo>
                    <a:pt x="21650" y="968"/>
                    <a:pt x="19248" y="868"/>
                    <a:pt x="16679" y="735"/>
                  </a:cubicBezTo>
                  <a:cubicBezTo>
                    <a:pt x="16107" y="1116"/>
                    <a:pt x="15512" y="1270"/>
                    <a:pt x="14927" y="1270"/>
                  </a:cubicBezTo>
                  <a:cubicBezTo>
                    <a:pt x="14080" y="1270"/>
                    <a:pt x="13253" y="949"/>
                    <a:pt x="12543" y="535"/>
                  </a:cubicBezTo>
                  <a:cubicBezTo>
                    <a:pt x="8340" y="334"/>
                    <a:pt x="4571" y="168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009;p76">
              <a:extLst>
                <a:ext uri="{FF2B5EF4-FFF2-40B4-BE49-F238E27FC236}">
                  <a16:creationId xmlns:a16="http://schemas.microsoft.com/office/drawing/2014/main" id="{4CC6E7F1-85E0-AB76-A646-87293583481D}"/>
                </a:ext>
              </a:extLst>
            </p:cNvPr>
            <p:cNvSpPr/>
            <p:nvPr/>
          </p:nvSpPr>
          <p:spPr>
            <a:xfrm>
              <a:off x="3285025" y="2095275"/>
              <a:ext cx="671325" cy="35050"/>
            </a:xfrm>
            <a:custGeom>
              <a:avLst/>
              <a:gdLst/>
              <a:ahLst/>
              <a:cxnLst/>
              <a:rect l="l" t="t" r="r" b="b"/>
              <a:pathLst>
                <a:path w="26853" h="1402" extrusionOk="0">
                  <a:moveTo>
                    <a:pt x="67" y="1"/>
                  </a:moveTo>
                  <a:cubicBezTo>
                    <a:pt x="34" y="34"/>
                    <a:pt x="0" y="101"/>
                    <a:pt x="0" y="134"/>
                  </a:cubicBezTo>
                  <a:cubicBezTo>
                    <a:pt x="3269" y="301"/>
                    <a:pt x="8406" y="568"/>
                    <a:pt x="14177" y="834"/>
                  </a:cubicBezTo>
                  <a:cubicBezTo>
                    <a:pt x="19114" y="1068"/>
                    <a:pt x="23617" y="1268"/>
                    <a:pt x="26853" y="1402"/>
                  </a:cubicBezTo>
                  <a:lnTo>
                    <a:pt x="26753" y="1201"/>
                  </a:lnTo>
                  <a:cubicBezTo>
                    <a:pt x="23517" y="1035"/>
                    <a:pt x="19080" y="834"/>
                    <a:pt x="14177" y="601"/>
                  </a:cubicBezTo>
                  <a:cubicBezTo>
                    <a:pt x="8440" y="367"/>
                    <a:pt x="3369" y="1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010;p76">
              <a:extLst>
                <a:ext uri="{FF2B5EF4-FFF2-40B4-BE49-F238E27FC236}">
                  <a16:creationId xmlns:a16="http://schemas.microsoft.com/office/drawing/2014/main" id="{9D6172D7-885C-9FA0-5730-1E20DD392644}"/>
                </a:ext>
              </a:extLst>
            </p:cNvPr>
            <p:cNvSpPr/>
            <p:nvPr/>
          </p:nvSpPr>
          <p:spPr>
            <a:xfrm>
              <a:off x="3703650" y="2047750"/>
              <a:ext cx="176825" cy="13350"/>
            </a:xfrm>
            <a:custGeom>
              <a:avLst/>
              <a:gdLst/>
              <a:ahLst/>
              <a:cxnLst/>
              <a:rect l="l" t="t" r="r" b="b"/>
              <a:pathLst>
                <a:path w="7073" h="534" extrusionOk="0">
                  <a:moveTo>
                    <a:pt x="301" y="0"/>
                  </a:moveTo>
                  <a:cubicBezTo>
                    <a:pt x="201" y="100"/>
                    <a:pt x="101" y="167"/>
                    <a:pt x="0" y="234"/>
                  </a:cubicBezTo>
                  <a:cubicBezTo>
                    <a:pt x="2569" y="367"/>
                    <a:pt x="5004" y="467"/>
                    <a:pt x="7072" y="534"/>
                  </a:cubicBezTo>
                  <a:cubicBezTo>
                    <a:pt x="6905" y="467"/>
                    <a:pt x="6672" y="400"/>
                    <a:pt x="6472" y="300"/>
                  </a:cubicBezTo>
                  <a:cubicBezTo>
                    <a:pt x="4604" y="200"/>
                    <a:pt x="2502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011;p76">
              <a:extLst>
                <a:ext uri="{FF2B5EF4-FFF2-40B4-BE49-F238E27FC236}">
                  <a16:creationId xmlns:a16="http://schemas.microsoft.com/office/drawing/2014/main" id="{44A22885-4E6A-2225-F77B-778132CE688D}"/>
                </a:ext>
              </a:extLst>
            </p:cNvPr>
            <p:cNvSpPr/>
            <p:nvPr/>
          </p:nvSpPr>
          <p:spPr>
            <a:xfrm>
              <a:off x="3330050" y="2031075"/>
              <a:ext cx="270225" cy="17525"/>
            </a:xfrm>
            <a:custGeom>
              <a:avLst/>
              <a:gdLst/>
              <a:ahLst/>
              <a:cxnLst/>
              <a:rect l="l" t="t" r="r" b="b"/>
              <a:pathLst>
                <a:path w="10809" h="701" extrusionOk="0">
                  <a:moveTo>
                    <a:pt x="167" y="0"/>
                  </a:moveTo>
                  <a:cubicBezTo>
                    <a:pt x="101" y="67"/>
                    <a:pt x="67" y="100"/>
                    <a:pt x="0" y="167"/>
                  </a:cubicBezTo>
                  <a:cubicBezTo>
                    <a:pt x="2836" y="334"/>
                    <a:pt x="6605" y="500"/>
                    <a:pt x="10808" y="701"/>
                  </a:cubicBezTo>
                  <a:cubicBezTo>
                    <a:pt x="10675" y="634"/>
                    <a:pt x="10508" y="534"/>
                    <a:pt x="10375" y="434"/>
                  </a:cubicBezTo>
                  <a:cubicBezTo>
                    <a:pt x="6438" y="267"/>
                    <a:pt x="2903" y="133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012;p76">
              <a:extLst>
                <a:ext uri="{FF2B5EF4-FFF2-40B4-BE49-F238E27FC236}">
                  <a16:creationId xmlns:a16="http://schemas.microsoft.com/office/drawing/2014/main" id="{84BF4893-1536-ABED-C3BF-ECF104D137C1}"/>
                </a:ext>
              </a:extLst>
            </p:cNvPr>
            <p:cNvSpPr/>
            <p:nvPr/>
          </p:nvSpPr>
          <p:spPr>
            <a:xfrm>
              <a:off x="3247500" y="2177000"/>
              <a:ext cx="748050" cy="38375"/>
            </a:xfrm>
            <a:custGeom>
              <a:avLst/>
              <a:gdLst/>
              <a:ahLst/>
              <a:cxnLst/>
              <a:rect l="l" t="t" r="r" b="b"/>
              <a:pathLst>
                <a:path w="29922" h="1535" extrusionOk="0">
                  <a:moveTo>
                    <a:pt x="33" y="1"/>
                  </a:moveTo>
                  <a:cubicBezTo>
                    <a:pt x="33" y="34"/>
                    <a:pt x="33" y="67"/>
                    <a:pt x="0" y="134"/>
                  </a:cubicBezTo>
                  <a:cubicBezTo>
                    <a:pt x="3102" y="301"/>
                    <a:pt x="8873" y="601"/>
                    <a:pt x="15511" y="901"/>
                  </a:cubicBezTo>
                  <a:cubicBezTo>
                    <a:pt x="21415" y="1168"/>
                    <a:pt x="26686" y="1402"/>
                    <a:pt x="29921" y="1535"/>
                  </a:cubicBezTo>
                  <a:cubicBezTo>
                    <a:pt x="29921" y="1468"/>
                    <a:pt x="29888" y="1435"/>
                    <a:pt x="29888" y="1368"/>
                  </a:cubicBezTo>
                  <a:cubicBezTo>
                    <a:pt x="26619" y="1201"/>
                    <a:pt x="21382" y="935"/>
                    <a:pt x="15511" y="668"/>
                  </a:cubicBezTo>
                  <a:cubicBezTo>
                    <a:pt x="8906" y="367"/>
                    <a:pt x="3169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013;p76">
              <a:extLst>
                <a:ext uri="{FF2B5EF4-FFF2-40B4-BE49-F238E27FC236}">
                  <a16:creationId xmlns:a16="http://schemas.microsoft.com/office/drawing/2014/main" id="{A52336FA-D078-D637-7077-380E5713DEC5}"/>
                </a:ext>
              </a:extLst>
            </p:cNvPr>
            <p:cNvSpPr/>
            <p:nvPr/>
          </p:nvSpPr>
          <p:spPr>
            <a:xfrm>
              <a:off x="3221650" y="2260400"/>
              <a:ext cx="804750" cy="40050"/>
            </a:xfrm>
            <a:custGeom>
              <a:avLst/>
              <a:gdLst/>
              <a:ahLst/>
              <a:cxnLst/>
              <a:rect l="l" t="t" r="r" b="b"/>
              <a:pathLst>
                <a:path w="32190" h="1602" extrusionOk="0">
                  <a:moveTo>
                    <a:pt x="0" y="0"/>
                  </a:moveTo>
                  <a:lnTo>
                    <a:pt x="0" y="100"/>
                  </a:lnTo>
                  <a:cubicBezTo>
                    <a:pt x="2769" y="267"/>
                    <a:pt x="9040" y="601"/>
                    <a:pt x="16378" y="934"/>
                  </a:cubicBezTo>
                  <a:cubicBezTo>
                    <a:pt x="23217" y="1234"/>
                    <a:pt x="29154" y="1501"/>
                    <a:pt x="32190" y="1601"/>
                  </a:cubicBezTo>
                  <a:cubicBezTo>
                    <a:pt x="32190" y="1568"/>
                    <a:pt x="32156" y="1535"/>
                    <a:pt x="32123" y="1468"/>
                  </a:cubicBezTo>
                  <a:cubicBezTo>
                    <a:pt x="29121" y="1301"/>
                    <a:pt x="23217" y="1001"/>
                    <a:pt x="16412" y="701"/>
                  </a:cubicBezTo>
                  <a:cubicBezTo>
                    <a:pt x="9073" y="334"/>
                    <a:pt x="2802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014;p76">
              <a:extLst>
                <a:ext uri="{FF2B5EF4-FFF2-40B4-BE49-F238E27FC236}">
                  <a16:creationId xmlns:a16="http://schemas.microsoft.com/office/drawing/2014/main" id="{59C3767D-2611-0BAB-4A14-CFCC72D3433F}"/>
                </a:ext>
              </a:extLst>
            </p:cNvPr>
            <p:cNvSpPr/>
            <p:nvPr/>
          </p:nvSpPr>
          <p:spPr>
            <a:xfrm>
              <a:off x="3202450" y="2343775"/>
              <a:ext cx="788925" cy="39225"/>
            </a:xfrm>
            <a:custGeom>
              <a:avLst/>
              <a:gdLst/>
              <a:ahLst/>
              <a:cxnLst/>
              <a:rect l="l" t="t" r="r" b="b"/>
              <a:pathLst>
                <a:path w="31557" h="1569" extrusionOk="0">
                  <a:moveTo>
                    <a:pt x="1" y="1"/>
                  </a:moveTo>
                  <a:cubicBezTo>
                    <a:pt x="1" y="34"/>
                    <a:pt x="1" y="68"/>
                    <a:pt x="1" y="68"/>
                  </a:cubicBezTo>
                  <a:cubicBezTo>
                    <a:pt x="2336" y="234"/>
                    <a:pt x="9074" y="568"/>
                    <a:pt x="17013" y="935"/>
                  </a:cubicBezTo>
                  <a:cubicBezTo>
                    <a:pt x="22951" y="1235"/>
                    <a:pt x="28188" y="1435"/>
                    <a:pt x="31457" y="1569"/>
                  </a:cubicBezTo>
                  <a:lnTo>
                    <a:pt x="31557" y="1435"/>
                  </a:lnTo>
                  <a:cubicBezTo>
                    <a:pt x="28321" y="1269"/>
                    <a:pt x="23017" y="1002"/>
                    <a:pt x="17013" y="701"/>
                  </a:cubicBezTo>
                  <a:cubicBezTo>
                    <a:pt x="9074" y="335"/>
                    <a:pt x="2369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015;p76">
              <a:extLst>
                <a:ext uri="{FF2B5EF4-FFF2-40B4-BE49-F238E27FC236}">
                  <a16:creationId xmlns:a16="http://schemas.microsoft.com/office/drawing/2014/main" id="{443C10B5-6319-6695-9FCF-5AD35E7A8C28}"/>
                </a:ext>
              </a:extLst>
            </p:cNvPr>
            <p:cNvSpPr/>
            <p:nvPr/>
          </p:nvSpPr>
          <p:spPr>
            <a:xfrm>
              <a:off x="3385100" y="2433850"/>
              <a:ext cx="544575" cy="30050"/>
            </a:xfrm>
            <a:custGeom>
              <a:avLst/>
              <a:gdLst/>
              <a:ahLst/>
              <a:cxnLst/>
              <a:rect l="l" t="t" r="r" b="b"/>
              <a:pathLst>
                <a:path w="21783" h="1202" extrusionOk="0">
                  <a:moveTo>
                    <a:pt x="33" y="1"/>
                  </a:moveTo>
                  <a:cubicBezTo>
                    <a:pt x="33" y="67"/>
                    <a:pt x="33" y="134"/>
                    <a:pt x="0" y="201"/>
                  </a:cubicBezTo>
                  <a:cubicBezTo>
                    <a:pt x="2769" y="334"/>
                    <a:pt x="6038" y="501"/>
                    <a:pt x="9540" y="668"/>
                  </a:cubicBezTo>
                  <a:cubicBezTo>
                    <a:pt x="13343" y="834"/>
                    <a:pt x="16879" y="1001"/>
                    <a:pt x="19781" y="1135"/>
                  </a:cubicBezTo>
                  <a:lnTo>
                    <a:pt x="21649" y="1201"/>
                  </a:lnTo>
                  <a:lnTo>
                    <a:pt x="21782" y="1035"/>
                  </a:lnTo>
                  <a:cubicBezTo>
                    <a:pt x="18580" y="868"/>
                    <a:pt x="14277" y="634"/>
                    <a:pt x="9540" y="434"/>
                  </a:cubicBezTo>
                  <a:cubicBezTo>
                    <a:pt x="6071" y="267"/>
                    <a:pt x="2802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016;p76">
              <a:extLst>
                <a:ext uri="{FF2B5EF4-FFF2-40B4-BE49-F238E27FC236}">
                  <a16:creationId xmlns:a16="http://schemas.microsoft.com/office/drawing/2014/main" id="{E7BB66E7-4326-9B97-EDB4-D7A309323EF4}"/>
                </a:ext>
              </a:extLst>
            </p:cNvPr>
            <p:cNvSpPr/>
            <p:nvPr/>
          </p:nvSpPr>
          <p:spPr>
            <a:xfrm>
              <a:off x="3370075" y="2517250"/>
              <a:ext cx="510400" cy="28375"/>
            </a:xfrm>
            <a:custGeom>
              <a:avLst/>
              <a:gdLst/>
              <a:ahLst/>
              <a:cxnLst/>
              <a:rect l="l" t="t" r="r" b="b"/>
              <a:pathLst>
                <a:path w="20416" h="1135" extrusionOk="0">
                  <a:moveTo>
                    <a:pt x="34" y="0"/>
                  </a:moveTo>
                  <a:cubicBezTo>
                    <a:pt x="34" y="67"/>
                    <a:pt x="34" y="134"/>
                    <a:pt x="1" y="200"/>
                  </a:cubicBezTo>
                  <a:cubicBezTo>
                    <a:pt x="2869" y="334"/>
                    <a:pt x="6305" y="501"/>
                    <a:pt x="9974" y="667"/>
                  </a:cubicBezTo>
                  <a:cubicBezTo>
                    <a:pt x="13877" y="868"/>
                    <a:pt x="17480" y="1034"/>
                    <a:pt x="20415" y="1134"/>
                  </a:cubicBezTo>
                  <a:lnTo>
                    <a:pt x="20415" y="934"/>
                  </a:lnTo>
                  <a:cubicBezTo>
                    <a:pt x="17480" y="801"/>
                    <a:pt x="13877" y="634"/>
                    <a:pt x="9974" y="434"/>
                  </a:cubicBezTo>
                  <a:cubicBezTo>
                    <a:pt x="6305" y="267"/>
                    <a:pt x="2869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017;p76">
              <a:extLst>
                <a:ext uri="{FF2B5EF4-FFF2-40B4-BE49-F238E27FC236}">
                  <a16:creationId xmlns:a16="http://schemas.microsoft.com/office/drawing/2014/main" id="{FBD63B28-9EE7-1664-4D5E-5D0E0A58CDB0}"/>
                </a:ext>
              </a:extLst>
            </p:cNvPr>
            <p:cNvSpPr/>
            <p:nvPr/>
          </p:nvSpPr>
          <p:spPr>
            <a:xfrm>
              <a:off x="3355075" y="2600625"/>
              <a:ext cx="527050" cy="29225"/>
            </a:xfrm>
            <a:custGeom>
              <a:avLst/>
              <a:gdLst/>
              <a:ahLst/>
              <a:cxnLst/>
              <a:rect l="l" t="t" r="r" b="b"/>
              <a:pathLst>
                <a:path w="21082" h="1169" extrusionOk="0">
                  <a:moveTo>
                    <a:pt x="34" y="1"/>
                  </a:moveTo>
                  <a:cubicBezTo>
                    <a:pt x="34" y="34"/>
                    <a:pt x="34" y="101"/>
                    <a:pt x="0" y="168"/>
                  </a:cubicBezTo>
                  <a:cubicBezTo>
                    <a:pt x="2936" y="335"/>
                    <a:pt x="6538" y="501"/>
                    <a:pt x="10441" y="701"/>
                  </a:cubicBezTo>
                  <a:cubicBezTo>
                    <a:pt x="14410" y="868"/>
                    <a:pt x="18080" y="1035"/>
                    <a:pt x="21082" y="1168"/>
                  </a:cubicBezTo>
                  <a:lnTo>
                    <a:pt x="21082" y="968"/>
                  </a:lnTo>
                  <a:cubicBezTo>
                    <a:pt x="18113" y="802"/>
                    <a:pt x="14444" y="635"/>
                    <a:pt x="10441" y="435"/>
                  </a:cubicBezTo>
                  <a:cubicBezTo>
                    <a:pt x="6572" y="268"/>
                    <a:pt x="2969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018;p76">
              <a:extLst>
                <a:ext uri="{FF2B5EF4-FFF2-40B4-BE49-F238E27FC236}">
                  <a16:creationId xmlns:a16="http://schemas.microsoft.com/office/drawing/2014/main" id="{22B2B04D-52D4-F41C-DAE2-29E80D1F2D15}"/>
                </a:ext>
              </a:extLst>
            </p:cNvPr>
            <p:cNvSpPr/>
            <p:nvPr/>
          </p:nvSpPr>
          <p:spPr>
            <a:xfrm>
              <a:off x="3340050" y="2683200"/>
              <a:ext cx="542075" cy="30050"/>
            </a:xfrm>
            <a:custGeom>
              <a:avLst/>
              <a:gdLst/>
              <a:ahLst/>
              <a:cxnLst/>
              <a:rect l="l" t="t" r="r" b="b"/>
              <a:pathLst>
                <a:path w="21683" h="1202" extrusionOk="0">
                  <a:moveTo>
                    <a:pt x="34" y="0"/>
                  </a:moveTo>
                  <a:lnTo>
                    <a:pt x="1" y="200"/>
                  </a:lnTo>
                  <a:cubicBezTo>
                    <a:pt x="3036" y="367"/>
                    <a:pt x="6806" y="534"/>
                    <a:pt x="10875" y="734"/>
                  </a:cubicBezTo>
                  <a:cubicBezTo>
                    <a:pt x="14978" y="934"/>
                    <a:pt x="18681" y="1068"/>
                    <a:pt x="21683" y="1201"/>
                  </a:cubicBezTo>
                  <a:lnTo>
                    <a:pt x="21683" y="1034"/>
                  </a:lnTo>
                  <a:cubicBezTo>
                    <a:pt x="18681" y="868"/>
                    <a:pt x="14945" y="667"/>
                    <a:pt x="10875" y="501"/>
                  </a:cubicBezTo>
                  <a:cubicBezTo>
                    <a:pt x="6839" y="301"/>
                    <a:pt x="3070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019;p76">
              <a:extLst>
                <a:ext uri="{FF2B5EF4-FFF2-40B4-BE49-F238E27FC236}">
                  <a16:creationId xmlns:a16="http://schemas.microsoft.com/office/drawing/2014/main" id="{45374743-E09E-1AE5-D8DB-ACC6F66595D8}"/>
                </a:ext>
              </a:extLst>
            </p:cNvPr>
            <p:cNvSpPr/>
            <p:nvPr/>
          </p:nvSpPr>
          <p:spPr>
            <a:xfrm>
              <a:off x="3322550" y="2766600"/>
              <a:ext cx="560425" cy="30875"/>
            </a:xfrm>
            <a:custGeom>
              <a:avLst/>
              <a:gdLst/>
              <a:ahLst/>
              <a:cxnLst/>
              <a:rect l="l" t="t" r="r" b="b"/>
              <a:pathLst>
                <a:path w="22417" h="1235" extrusionOk="0">
                  <a:moveTo>
                    <a:pt x="67" y="0"/>
                  </a:moveTo>
                  <a:cubicBezTo>
                    <a:pt x="67" y="33"/>
                    <a:pt x="34" y="100"/>
                    <a:pt x="0" y="167"/>
                  </a:cubicBezTo>
                  <a:cubicBezTo>
                    <a:pt x="3102" y="334"/>
                    <a:pt x="7105" y="534"/>
                    <a:pt x="11442" y="734"/>
                  </a:cubicBezTo>
                  <a:cubicBezTo>
                    <a:pt x="15578" y="934"/>
                    <a:pt x="19381" y="1101"/>
                    <a:pt x="22416" y="1234"/>
                  </a:cubicBezTo>
                  <a:lnTo>
                    <a:pt x="22416" y="1034"/>
                  </a:lnTo>
                  <a:cubicBezTo>
                    <a:pt x="19381" y="867"/>
                    <a:pt x="15578" y="667"/>
                    <a:pt x="11442" y="500"/>
                  </a:cubicBezTo>
                  <a:cubicBezTo>
                    <a:pt x="7105" y="300"/>
                    <a:pt x="3136" y="133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020;p76">
              <a:extLst>
                <a:ext uri="{FF2B5EF4-FFF2-40B4-BE49-F238E27FC236}">
                  <a16:creationId xmlns:a16="http://schemas.microsoft.com/office/drawing/2014/main" id="{03B322A3-6D61-0971-97CE-DF07E323315A}"/>
                </a:ext>
              </a:extLst>
            </p:cNvPr>
            <p:cNvSpPr/>
            <p:nvPr/>
          </p:nvSpPr>
          <p:spPr>
            <a:xfrm>
              <a:off x="3304200" y="2849150"/>
              <a:ext cx="579600" cy="31700"/>
            </a:xfrm>
            <a:custGeom>
              <a:avLst/>
              <a:gdLst/>
              <a:ahLst/>
              <a:cxnLst/>
              <a:rect l="l" t="t" r="r" b="b"/>
              <a:pathLst>
                <a:path w="23184" h="1268" extrusionOk="0">
                  <a:moveTo>
                    <a:pt x="34" y="0"/>
                  </a:moveTo>
                  <a:cubicBezTo>
                    <a:pt x="34" y="67"/>
                    <a:pt x="0" y="134"/>
                    <a:pt x="0" y="201"/>
                  </a:cubicBezTo>
                  <a:cubicBezTo>
                    <a:pt x="3169" y="367"/>
                    <a:pt x="7372" y="568"/>
                    <a:pt x="12009" y="768"/>
                  </a:cubicBezTo>
                  <a:cubicBezTo>
                    <a:pt x="16245" y="968"/>
                    <a:pt x="20115" y="1135"/>
                    <a:pt x="23184" y="1268"/>
                  </a:cubicBezTo>
                  <a:lnTo>
                    <a:pt x="23184" y="1068"/>
                  </a:lnTo>
                  <a:cubicBezTo>
                    <a:pt x="20115" y="934"/>
                    <a:pt x="16245" y="734"/>
                    <a:pt x="12009" y="534"/>
                  </a:cubicBezTo>
                  <a:cubicBezTo>
                    <a:pt x="7406" y="334"/>
                    <a:pt x="3203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021;p76">
              <a:extLst>
                <a:ext uri="{FF2B5EF4-FFF2-40B4-BE49-F238E27FC236}">
                  <a16:creationId xmlns:a16="http://schemas.microsoft.com/office/drawing/2014/main" id="{473B4D65-49B9-A1DB-FB53-E1A178FFD331}"/>
                </a:ext>
              </a:extLst>
            </p:cNvPr>
            <p:cNvSpPr/>
            <p:nvPr/>
          </p:nvSpPr>
          <p:spPr>
            <a:xfrm>
              <a:off x="3438450" y="2929200"/>
              <a:ext cx="447025" cy="25050"/>
            </a:xfrm>
            <a:custGeom>
              <a:avLst/>
              <a:gdLst/>
              <a:ahLst/>
              <a:cxnLst/>
              <a:rect l="l" t="t" r="r" b="b"/>
              <a:pathLst>
                <a:path w="17881" h="1002" extrusionOk="0">
                  <a:moveTo>
                    <a:pt x="1" y="1"/>
                  </a:moveTo>
                  <a:lnTo>
                    <a:pt x="1635" y="301"/>
                  </a:lnTo>
                  <a:lnTo>
                    <a:pt x="1902" y="301"/>
                  </a:lnTo>
                  <a:lnTo>
                    <a:pt x="6439" y="501"/>
                  </a:lnTo>
                  <a:cubicBezTo>
                    <a:pt x="10775" y="735"/>
                    <a:pt x="14745" y="901"/>
                    <a:pt x="17847" y="1001"/>
                  </a:cubicBezTo>
                  <a:lnTo>
                    <a:pt x="17880" y="1001"/>
                  </a:lnTo>
                  <a:lnTo>
                    <a:pt x="17880" y="835"/>
                  </a:lnTo>
                  <a:cubicBezTo>
                    <a:pt x="14778" y="668"/>
                    <a:pt x="10775" y="468"/>
                    <a:pt x="6472" y="268"/>
                  </a:cubicBezTo>
                  <a:cubicBezTo>
                    <a:pt x="4171" y="168"/>
                    <a:pt x="2002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022;p76">
              <a:extLst>
                <a:ext uri="{FF2B5EF4-FFF2-40B4-BE49-F238E27FC236}">
                  <a16:creationId xmlns:a16="http://schemas.microsoft.com/office/drawing/2014/main" id="{C0D909DB-0E4E-406C-97D0-34C7000852A3}"/>
                </a:ext>
              </a:extLst>
            </p:cNvPr>
            <p:cNvSpPr/>
            <p:nvPr/>
          </p:nvSpPr>
          <p:spPr>
            <a:xfrm>
              <a:off x="3855425" y="2267075"/>
              <a:ext cx="29200" cy="271050"/>
            </a:xfrm>
            <a:custGeom>
              <a:avLst/>
              <a:gdLst/>
              <a:ahLst/>
              <a:cxnLst/>
              <a:rect l="l" t="t" r="r" b="b"/>
              <a:pathLst>
                <a:path w="1168" h="10842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167" y="2435"/>
                    <a:pt x="467" y="5437"/>
                  </a:cubicBezTo>
                  <a:cubicBezTo>
                    <a:pt x="734" y="8439"/>
                    <a:pt x="1035" y="10841"/>
                    <a:pt x="1101" y="10841"/>
                  </a:cubicBezTo>
                  <a:cubicBezTo>
                    <a:pt x="1168" y="10841"/>
                    <a:pt x="968" y="8439"/>
                    <a:pt x="701" y="5437"/>
                  </a:cubicBezTo>
                  <a:cubicBezTo>
                    <a:pt x="401" y="2435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023;p76">
              <a:extLst>
                <a:ext uri="{FF2B5EF4-FFF2-40B4-BE49-F238E27FC236}">
                  <a16:creationId xmlns:a16="http://schemas.microsoft.com/office/drawing/2014/main" id="{1063BA91-494E-45B8-2133-D8951AFD51B4}"/>
                </a:ext>
              </a:extLst>
            </p:cNvPr>
            <p:cNvSpPr/>
            <p:nvPr/>
          </p:nvSpPr>
          <p:spPr>
            <a:xfrm>
              <a:off x="3849575" y="2237825"/>
              <a:ext cx="28400" cy="36825"/>
            </a:xfrm>
            <a:custGeom>
              <a:avLst/>
              <a:gdLst/>
              <a:ahLst/>
              <a:cxnLst/>
              <a:rect l="l" t="t" r="r" b="b"/>
              <a:pathLst>
                <a:path w="1136" h="1473" extrusionOk="0">
                  <a:moveTo>
                    <a:pt x="1057" y="0"/>
                  </a:moveTo>
                  <a:cubicBezTo>
                    <a:pt x="978" y="0"/>
                    <a:pt x="753" y="290"/>
                    <a:pt x="468" y="670"/>
                  </a:cubicBezTo>
                  <a:cubicBezTo>
                    <a:pt x="168" y="1070"/>
                    <a:pt x="1" y="1437"/>
                    <a:pt x="34" y="1470"/>
                  </a:cubicBezTo>
                  <a:cubicBezTo>
                    <a:pt x="38" y="1472"/>
                    <a:pt x="42" y="1473"/>
                    <a:pt x="46" y="1473"/>
                  </a:cubicBezTo>
                  <a:cubicBezTo>
                    <a:pt x="128" y="1473"/>
                    <a:pt x="381" y="1183"/>
                    <a:pt x="635" y="803"/>
                  </a:cubicBezTo>
                  <a:cubicBezTo>
                    <a:pt x="935" y="403"/>
                    <a:pt x="1135" y="36"/>
                    <a:pt x="1068" y="3"/>
                  </a:cubicBezTo>
                  <a:cubicBezTo>
                    <a:pt x="1065" y="1"/>
                    <a:pt x="1061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024;p76">
              <a:extLst>
                <a:ext uri="{FF2B5EF4-FFF2-40B4-BE49-F238E27FC236}">
                  <a16:creationId xmlns:a16="http://schemas.microsoft.com/office/drawing/2014/main" id="{810FF196-95C1-1256-FFCA-82B7D0D3C6C5}"/>
                </a:ext>
              </a:extLst>
            </p:cNvPr>
            <p:cNvSpPr/>
            <p:nvPr/>
          </p:nvSpPr>
          <p:spPr>
            <a:xfrm>
              <a:off x="3451800" y="2563050"/>
              <a:ext cx="330275" cy="173600"/>
            </a:xfrm>
            <a:custGeom>
              <a:avLst/>
              <a:gdLst/>
              <a:ahLst/>
              <a:cxnLst/>
              <a:rect l="l" t="t" r="r" b="b"/>
              <a:pathLst>
                <a:path w="13211" h="6944" extrusionOk="0">
                  <a:moveTo>
                    <a:pt x="13171" y="1"/>
                  </a:moveTo>
                  <a:cubicBezTo>
                    <a:pt x="13016" y="1"/>
                    <a:pt x="10097" y="1479"/>
                    <a:pt x="6539" y="3372"/>
                  </a:cubicBezTo>
                  <a:cubicBezTo>
                    <a:pt x="2903" y="5273"/>
                    <a:pt x="1" y="6874"/>
                    <a:pt x="34" y="6941"/>
                  </a:cubicBezTo>
                  <a:cubicBezTo>
                    <a:pt x="35" y="6943"/>
                    <a:pt x="37" y="6943"/>
                    <a:pt x="40" y="6943"/>
                  </a:cubicBezTo>
                  <a:cubicBezTo>
                    <a:pt x="192" y="6943"/>
                    <a:pt x="3112" y="5434"/>
                    <a:pt x="6672" y="3572"/>
                  </a:cubicBezTo>
                  <a:cubicBezTo>
                    <a:pt x="10308" y="1671"/>
                    <a:pt x="13210" y="36"/>
                    <a:pt x="13177" y="3"/>
                  </a:cubicBezTo>
                  <a:cubicBezTo>
                    <a:pt x="13176" y="1"/>
                    <a:pt x="13174" y="1"/>
                    <a:pt x="131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025;p76">
              <a:extLst>
                <a:ext uri="{FF2B5EF4-FFF2-40B4-BE49-F238E27FC236}">
                  <a16:creationId xmlns:a16="http://schemas.microsoft.com/office/drawing/2014/main" id="{3D40AF5F-0FB1-0A77-EDE7-B18349630ED7}"/>
                </a:ext>
              </a:extLst>
            </p:cNvPr>
            <p:cNvSpPr/>
            <p:nvPr/>
          </p:nvSpPr>
          <p:spPr>
            <a:xfrm>
              <a:off x="3562725" y="2634825"/>
              <a:ext cx="236025" cy="45900"/>
            </a:xfrm>
            <a:custGeom>
              <a:avLst/>
              <a:gdLst/>
              <a:ahLst/>
              <a:cxnLst/>
              <a:rect l="l" t="t" r="r" b="b"/>
              <a:pathLst>
                <a:path w="9441" h="1836" extrusionOk="0">
                  <a:moveTo>
                    <a:pt x="9440" y="1"/>
                  </a:moveTo>
                  <a:cubicBezTo>
                    <a:pt x="8973" y="1"/>
                    <a:pt x="8506" y="34"/>
                    <a:pt x="8073" y="101"/>
                  </a:cubicBezTo>
                  <a:cubicBezTo>
                    <a:pt x="7172" y="234"/>
                    <a:pt x="6004" y="401"/>
                    <a:pt x="4670" y="668"/>
                  </a:cubicBezTo>
                  <a:cubicBezTo>
                    <a:pt x="3369" y="935"/>
                    <a:pt x="2168" y="1201"/>
                    <a:pt x="1334" y="1435"/>
                  </a:cubicBezTo>
                  <a:cubicBezTo>
                    <a:pt x="867" y="1535"/>
                    <a:pt x="434" y="1668"/>
                    <a:pt x="0" y="1835"/>
                  </a:cubicBezTo>
                  <a:cubicBezTo>
                    <a:pt x="467" y="1802"/>
                    <a:pt x="934" y="1702"/>
                    <a:pt x="1401" y="1602"/>
                  </a:cubicBezTo>
                  <a:lnTo>
                    <a:pt x="4737" y="901"/>
                  </a:lnTo>
                  <a:lnTo>
                    <a:pt x="8073" y="301"/>
                  </a:lnTo>
                  <a:cubicBezTo>
                    <a:pt x="8540" y="234"/>
                    <a:pt x="8973" y="134"/>
                    <a:pt x="9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026;p76">
              <a:extLst>
                <a:ext uri="{FF2B5EF4-FFF2-40B4-BE49-F238E27FC236}">
                  <a16:creationId xmlns:a16="http://schemas.microsoft.com/office/drawing/2014/main" id="{9CC06011-2E18-8C1D-86D0-D19A1368FCC5}"/>
                </a:ext>
              </a:extLst>
            </p:cNvPr>
            <p:cNvSpPr/>
            <p:nvPr/>
          </p:nvSpPr>
          <p:spPr>
            <a:xfrm>
              <a:off x="3375075" y="2315425"/>
              <a:ext cx="25050" cy="181000"/>
            </a:xfrm>
            <a:custGeom>
              <a:avLst/>
              <a:gdLst/>
              <a:ahLst/>
              <a:cxnLst/>
              <a:rect l="l" t="t" r="r" b="b"/>
              <a:pathLst>
                <a:path w="1002" h="7240" extrusionOk="0">
                  <a:moveTo>
                    <a:pt x="968" y="1"/>
                  </a:moveTo>
                  <a:cubicBezTo>
                    <a:pt x="868" y="368"/>
                    <a:pt x="801" y="701"/>
                    <a:pt x="801" y="1068"/>
                  </a:cubicBezTo>
                  <a:cubicBezTo>
                    <a:pt x="735" y="1735"/>
                    <a:pt x="635" y="2636"/>
                    <a:pt x="501" y="3637"/>
                  </a:cubicBezTo>
                  <a:cubicBezTo>
                    <a:pt x="368" y="4637"/>
                    <a:pt x="234" y="5538"/>
                    <a:pt x="134" y="6172"/>
                  </a:cubicBezTo>
                  <a:cubicBezTo>
                    <a:pt x="34" y="6539"/>
                    <a:pt x="1" y="6906"/>
                    <a:pt x="1" y="7239"/>
                  </a:cubicBezTo>
                  <a:cubicBezTo>
                    <a:pt x="134" y="6939"/>
                    <a:pt x="234" y="6572"/>
                    <a:pt x="301" y="6239"/>
                  </a:cubicBezTo>
                  <a:cubicBezTo>
                    <a:pt x="434" y="5571"/>
                    <a:pt x="601" y="4671"/>
                    <a:pt x="735" y="3670"/>
                  </a:cubicBezTo>
                  <a:cubicBezTo>
                    <a:pt x="868" y="2669"/>
                    <a:pt x="935" y="1735"/>
                    <a:pt x="968" y="1068"/>
                  </a:cubicBezTo>
                  <a:cubicBezTo>
                    <a:pt x="1001" y="735"/>
                    <a:pt x="1001" y="368"/>
                    <a:pt x="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027;p76">
              <a:extLst>
                <a:ext uri="{FF2B5EF4-FFF2-40B4-BE49-F238E27FC236}">
                  <a16:creationId xmlns:a16="http://schemas.microsoft.com/office/drawing/2014/main" id="{37BC43A4-4536-3C5B-ACCA-6DA4FD670491}"/>
                </a:ext>
              </a:extLst>
            </p:cNvPr>
            <p:cNvSpPr/>
            <p:nvPr/>
          </p:nvSpPr>
          <p:spPr>
            <a:xfrm>
              <a:off x="3548550" y="2008550"/>
              <a:ext cx="181800" cy="62350"/>
            </a:xfrm>
            <a:custGeom>
              <a:avLst/>
              <a:gdLst/>
              <a:ahLst/>
              <a:cxnLst/>
              <a:rect l="l" t="t" r="r" b="b"/>
              <a:pathLst>
                <a:path w="7272" h="2494" extrusionOk="0">
                  <a:moveTo>
                    <a:pt x="0" y="0"/>
                  </a:moveTo>
                  <a:cubicBezTo>
                    <a:pt x="0" y="0"/>
                    <a:pt x="67" y="100"/>
                    <a:pt x="200" y="267"/>
                  </a:cubicBezTo>
                  <a:cubicBezTo>
                    <a:pt x="400" y="501"/>
                    <a:pt x="634" y="734"/>
                    <a:pt x="867" y="934"/>
                  </a:cubicBezTo>
                  <a:cubicBezTo>
                    <a:pt x="1668" y="1602"/>
                    <a:pt x="2569" y="2102"/>
                    <a:pt x="3569" y="2369"/>
                  </a:cubicBezTo>
                  <a:cubicBezTo>
                    <a:pt x="3853" y="2452"/>
                    <a:pt x="4136" y="2494"/>
                    <a:pt x="4420" y="2494"/>
                  </a:cubicBezTo>
                  <a:cubicBezTo>
                    <a:pt x="4703" y="2494"/>
                    <a:pt x="4987" y="2452"/>
                    <a:pt x="5270" y="2369"/>
                  </a:cubicBezTo>
                  <a:cubicBezTo>
                    <a:pt x="5737" y="2235"/>
                    <a:pt x="6138" y="1968"/>
                    <a:pt x="6471" y="1635"/>
                  </a:cubicBezTo>
                  <a:cubicBezTo>
                    <a:pt x="6671" y="1435"/>
                    <a:pt x="6905" y="1201"/>
                    <a:pt x="7072" y="968"/>
                  </a:cubicBezTo>
                  <a:cubicBezTo>
                    <a:pt x="7172" y="868"/>
                    <a:pt x="7205" y="768"/>
                    <a:pt x="7272" y="668"/>
                  </a:cubicBezTo>
                  <a:cubicBezTo>
                    <a:pt x="7271" y="666"/>
                    <a:pt x="7269" y="666"/>
                    <a:pt x="7267" y="666"/>
                  </a:cubicBezTo>
                  <a:cubicBezTo>
                    <a:pt x="7215" y="666"/>
                    <a:pt x="6916" y="1055"/>
                    <a:pt x="6371" y="1568"/>
                  </a:cubicBezTo>
                  <a:cubicBezTo>
                    <a:pt x="6038" y="1835"/>
                    <a:pt x="5637" y="2069"/>
                    <a:pt x="5204" y="2202"/>
                  </a:cubicBezTo>
                  <a:cubicBezTo>
                    <a:pt x="4984" y="2260"/>
                    <a:pt x="4752" y="2287"/>
                    <a:pt x="4516" y="2287"/>
                  </a:cubicBezTo>
                  <a:cubicBezTo>
                    <a:pt x="4213" y="2287"/>
                    <a:pt x="3902" y="2244"/>
                    <a:pt x="3603" y="2169"/>
                  </a:cubicBezTo>
                  <a:cubicBezTo>
                    <a:pt x="2669" y="1902"/>
                    <a:pt x="1768" y="1435"/>
                    <a:pt x="967" y="801"/>
                  </a:cubicBezTo>
                  <a:cubicBezTo>
                    <a:pt x="367" y="334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1321;p53">
            <a:extLst>
              <a:ext uri="{FF2B5EF4-FFF2-40B4-BE49-F238E27FC236}">
                <a16:creationId xmlns:a16="http://schemas.microsoft.com/office/drawing/2014/main" id="{DADA95A2-C4BC-D833-6ED2-3AC3BDD1946E}"/>
              </a:ext>
            </a:extLst>
          </p:cNvPr>
          <p:cNvSpPr/>
          <p:nvPr/>
        </p:nvSpPr>
        <p:spPr>
          <a:xfrm>
            <a:off x="109351" y="130241"/>
            <a:ext cx="555989" cy="5746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1322;p53">
            <a:extLst>
              <a:ext uri="{FF2B5EF4-FFF2-40B4-BE49-F238E27FC236}">
                <a16:creationId xmlns:a16="http://schemas.microsoft.com/office/drawing/2014/main" id="{9733FE03-6A98-E178-5792-30A1EEF5D77F}"/>
              </a:ext>
            </a:extLst>
          </p:cNvPr>
          <p:cNvSpPr/>
          <p:nvPr/>
        </p:nvSpPr>
        <p:spPr>
          <a:xfrm>
            <a:off x="633933" y="610776"/>
            <a:ext cx="126508" cy="1251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30E20-7BD9-0EFF-34EE-C5D3420F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310816" y="775836"/>
            <a:ext cx="4932658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Cambria" panose="02040503050406030204" pitchFamily="18" charset="0"/>
                <a:ea typeface="Cambria" panose="02040503050406030204" pitchFamily="18" charset="0"/>
              </a:rPr>
              <a:t>Announcement</a:t>
            </a:r>
            <a:endParaRPr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145686" y="1972167"/>
            <a:ext cx="6128668" cy="1778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Attendance link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will be shared at the end of the session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Minimum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25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Days Attendance required to receive your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FREE E-CERTIFICATE </a:t>
            </a:r>
            <a:r>
              <a:rPr lang="en-US" sz="1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(with same mobile number &amp; email id)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957488" y="1174900"/>
            <a:ext cx="3074545" cy="2793700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0;p44">
            <a:extLst>
              <a:ext uri="{FF2B5EF4-FFF2-40B4-BE49-F238E27FC236}">
                <a16:creationId xmlns:a16="http://schemas.microsoft.com/office/drawing/2014/main" id="{EE9611FE-CC0A-A4EC-1680-90941094E2D6}"/>
              </a:ext>
            </a:extLst>
          </p:cNvPr>
          <p:cNvSpPr txBox="1">
            <a:spLocks noGrp="1"/>
          </p:cNvSpPr>
          <p:nvPr/>
        </p:nvSpPr>
        <p:spPr>
          <a:xfrm>
            <a:off x="1955467" y="1305826"/>
            <a:ext cx="5233066" cy="100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Prerequisites for this Course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751;p44">
            <a:extLst>
              <a:ext uri="{FF2B5EF4-FFF2-40B4-BE49-F238E27FC236}">
                <a16:creationId xmlns:a16="http://schemas.microsoft.com/office/drawing/2014/main" id="{F7913254-08D8-83E3-0BF6-D95C1A22C49C}"/>
              </a:ext>
            </a:extLst>
          </p:cNvPr>
          <p:cNvSpPr txBox="1">
            <a:spLocks noGrp="1"/>
          </p:cNvSpPr>
          <p:nvPr/>
        </p:nvSpPr>
        <p:spPr>
          <a:xfrm>
            <a:off x="311700" y="2377796"/>
            <a:ext cx="8520600" cy="226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 smtClean="0">
                <a:latin typeface="Barlow" panose="00000500000000000000" charset="0"/>
              </a:rPr>
              <a:t>Be ready with sufficient data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Laptop with Good </a:t>
            </a:r>
            <a:r>
              <a:rPr lang="en-IN" sz="2400" b="1" dirty="0" smtClean="0">
                <a:latin typeface="Barlow" panose="00000500000000000000" charset="0"/>
              </a:rPr>
              <a:t>Internet</a:t>
            </a:r>
            <a:endParaRPr lang="en-IN" sz="2400" b="1" dirty="0">
              <a:latin typeface="Barlow" panose="00000500000000000000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 basic knowledge is </a:t>
            </a:r>
            <a:r>
              <a:rPr lang="en-IN" sz="2400" b="1" dirty="0" smtClean="0">
                <a:latin typeface="Barlow" panose="00000500000000000000" charset="0"/>
              </a:rPr>
              <a:t>required</a:t>
            </a:r>
            <a:endParaRPr lang="en-IN" sz="2400" b="1" dirty="0">
              <a:latin typeface="Barlow" panose="00000500000000000000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Note &amp; Pen </a:t>
            </a:r>
          </a:p>
        </p:txBody>
      </p:sp>
      <p:grpSp>
        <p:nvGrpSpPr>
          <p:cNvPr id="6" name="Google Shape;1190;p59">
            <a:extLst>
              <a:ext uri="{FF2B5EF4-FFF2-40B4-BE49-F238E27FC236}">
                <a16:creationId xmlns:a16="http://schemas.microsoft.com/office/drawing/2014/main" id="{FD629E14-6296-E192-7398-2866BBD5453F}"/>
              </a:ext>
            </a:extLst>
          </p:cNvPr>
          <p:cNvGrpSpPr/>
          <p:nvPr/>
        </p:nvGrpSpPr>
        <p:grpSpPr>
          <a:xfrm>
            <a:off x="524577" y="737942"/>
            <a:ext cx="342434" cy="342905"/>
            <a:chOff x="4910812" y="1677610"/>
            <a:chExt cx="342434" cy="342905"/>
          </a:xfrm>
        </p:grpSpPr>
        <p:sp>
          <p:nvSpPr>
            <p:cNvPr id="15" name="Google Shape;1191;p59">
              <a:extLst>
                <a:ext uri="{FF2B5EF4-FFF2-40B4-BE49-F238E27FC236}">
                  <a16:creationId xmlns:a16="http://schemas.microsoft.com/office/drawing/2014/main" id="{07F50AF5-28FC-509F-A90E-63EEEC1F2C25}"/>
                </a:ext>
              </a:extLst>
            </p:cNvPr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192;p59">
              <a:extLst>
                <a:ext uri="{FF2B5EF4-FFF2-40B4-BE49-F238E27FC236}">
                  <a16:creationId xmlns:a16="http://schemas.microsoft.com/office/drawing/2014/main" id="{7796C53A-8750-53A5-A3F1-3BE9955F66DC}"/>
                </a:ext>
              </a:extLst>
            </p:cNvPr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193;p59">
              <a:extLst>
                <a:ext uri="{FF2B5EF4-FFF2-40B4-BE49-F238E27FC236}">
                  <a16:creationId xmlns:a16="http://schemas.microsoft.com/office/drawing/2014/main" id="{2A68DEFE-B65A-033A-DEE5-BC847D237565}"/>
                </a:ext>
              </a:extLst>
            </p:cNvPr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oogle Shape;1198;p59">
            <a:extLst>
              <a:ext uri="{FF2B5EF4-FFF2-40B4-BE49-F238E27FC236}">
                <a16:creationId xmlns:a16="http://schemas.microsoft.com/office/drawing/2014/main" id="{9218854D-1E6A-0BA9-F548-99C120C53578}"/>
              </a:ext>
            </a:extLst>
          </p:cNvPr>
          <p:cNvGrpSpPr/>
          <p:nvPr/>
        </p:nvGrpSpPr>
        <p:grpSpPr>
          <a:xfrm>
            <a:off x="1337380" y="3985018"/>
            <a:ext cx="342434" cy="342905"/>
            <a:chOff x="4910815" y="3099836"/>
            <a:chExt cx="342434" cy="342905"/>
          </a:xfrm>
        </p:grpSpPr>
        <p:sp>
          <p:nvSpPr>
            <p:cNvPr id="12" name="Google Shape;1199;p59">
              <a:extLst>
                <a:ext uri="{FF2B5EF4-FFF2-40B4-BE49-F238E27FC236}">
                  <a16:creationId xmlns:a16="http://schemas.microsoft.com/office/drawing/2014/main" id="{CDF26580-F66F-74D7-77E1-50BF523AC643}"/>
                </a:ext>
              </a:extLst>
            </p:cNvPr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200;p59">
              <a:extLst>
                <a:ext uri="{FF2B5EF4-FFF2-40B4-BE49-F238E27FC236}">
                  <a16:creationId xmlns:a16="http://schemas.microsoft.com/office/drawing/2014/main" id="{49E915E8-AEBF-869B-1BB2-2BEDC455F0D2}"/>
                </a:ext>
              </a:extLst>
            </p:cNvPr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201;p59">
              <a:extLst>
                <a:ext uri="{FF2B5EF4-FFF2-40B4-BE49-F238E27FC236}">
                  <a16:creationId xmlns:a16="http://schemas.microsoft.com/office/drawing/2014/main" id="{65F9BADA-A831-AB88-1309-9334C3721941}"/>
                </a:ext>
              </a:extLst>
            </p:cNvPr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oogle Shape;1194;p59">
            <a:extLst>
              <a:ext uri="{FF2B5EF4-FFF2-40B4-BE49-F238E27FC236}">
                <a16:creationId xmlns:a16="http://schemas.microsoft.com/office/drawing/2014/main" id="{5741BBC4-D2F4-27A0-A940-1285F5840334}"/>
              </a:ext>
            </a:extLst>
          </p:cNvPr>
          <p:cNvGrpSpPr/>
          <p:nvPr/>
        </p:nvGrpSpPr>
        <p:grpSpPr>
          <a:xfrm>
            <a:off x="7525475" y="4062653"/>
            <a:ext cx="343032" cy="342905"/>
            <a:chOff x="6749518" y="1677735"/>
            <a:chExt cx="343032" cy="342905"/>
          </a:xfrm>
        </p:grpSpPr>
        <p:sp>
          <p:nvSpPr>
            <p:cNvPr id="9" name="Google Shape;1195;p59">
              <a:extLst>
                <a:ext uri="{FF2B5EF4-FFF2-40B4-BE49-F238E27FC236}">
                  <a16:creationId xmlns:a16="http://schemas.microsoft.com/office/drawing/2014/main" id="{80171D26-4D50-3EB6-6B37-48341ACD58BE}"/>
                </a:ext>
              </a:extLst>
            </p:cNvPr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6;p59">
              <a:extLst>
                <a:ext uri="{FF2B5EF4-FFF2-40B4-BE49-F238E27FC236}">
                  <a16:creationId xmlns:a16="http://schemas.microsoft.com/office/drawing/2014/main" id="{638555AA-33B7-C06F-A2A4-134552CB9B65}"/>
                </a:ext>
              </a:extLst>
            </p:cNvPr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7;p59">
              <a:extLst>
                <a:ext uri="{FF2B5EF4-FFF2-40B4-BE49-F238E27FC236}">
                  <a16:creationId xmlns:a16="http://schemas.microsoft.com/office/drawing/2014/main" id="{E041EB06-0951-9B26-3AB1-A4CC5C258550}"/>
                </a:ext>
              </a:extLst>
            </p:cNvPr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13632545">
            <a:off x="8498248" y="-130128"/>
            <a:ext cx="668104" cy="895217"/>
            <a:chOff x="122038" y="7256931"/>
            <a:chExt cx="668104" cy="895217"/>
          </a:xfrm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67A232B4-689E-64FA-FC3C-82DCA46E2D6D}"/>
              </a:ext>
            </a:extLst>
          </p:cNvPr>
          <p:cNvGrpSpPr/>
          <p:nvPr/>
        </p:nvGrpSpPr>
        <p:grpSpPr>
          <a:xfrm rot="1505976" flipH="1">
            <a:off x="111058" y="2147054"/>
            <a:ext cx="723051" cy="2042473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66EE1D8E-8595-8F34-6A2E-E348E6DAB17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CBFDCF2D-B7BD-5A6C-7860-9812CC7D206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BC971E1E-A3F2-5CF5-934C-414ADA08A5BB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6;p64">
              <a:extLst>
                <a:ext uri="{FF2B5EF4-FFF2-40B4-BE49-F238E27FC236}">
                  <a16:creationId xmlns:a16="http://schemas.microsoft.com/office/drawing/2014/main" id="{F57B3D75-F6C8-7F12-B718-670676E9509C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7;p64">
              <a:extLst>
                <a:ext uri="{FF2B5EF4-FFF2-40B4-BE49-F238E27FC236}">
                  <a16:creationId xmlns:a16="http://schemas.microsoft.com/office/drawing/2014/main" id="{7ADB9A9A-3C58-F595-94BC-89CC1B05D230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8;p64">
              <a:extLst>
                <a:ext uri="{FF2B5EF4-FFF2-40B4-BE49-F238E27FC236}">
                  <a16:creationId xmlns:a16="http://schemas.microsoft.com/office/drawing/2014/main" id="{24663886-D325-86B0-3D03-F8238BA89B40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9;p64">
              <a:extLst>
                <a:ext uri="{FF2B5EF4-FFF2-40B4-BE49-F238E27FC236}">
                  <a16:creationId xmlns:a16="http://schemas.microsoft.com/office/drawing/2014/main" id="{EF1BE00B-0E3A-74B7-11BF-FDE983DE763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150;p64">
              <a:extLst>
                <a:ext uri="{FF2B5EF4-FFF2-40B4-BE49-F238E27FC236}">
                  <a16:creationId xmlns:a16="http://schemas.microsoft.com/office/drawing/2014/main" id="{14F5DB70-DD35-73EF-AD86-2FF76EA24D52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1;p64">
              <a:extLst>
                <a:ext uri="{FF2B5EF4-FFF2-40B4-BE49-F238E27FC236}">
                  <a16:creationId xmlns:a16="http://schemas.microsoft.com/office/drawing/2014/main" id="{F92FF6A5-921F-E793-F0AA-87A30421CE3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2;p64">
              <a:extLst>
                <a:ext uri="{FF2B5EF4-FFF2-40B4-BE49-F238E27FC236}">
                  <a16:creationId xmlns:a16="http://schemas.microsoft.com/office/drawing/2014/main" id="{4B0B6D8F-9CFB-A42A-33E9-990461470F4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3;p64">
              <a:extLst>
                <a:ext uri="{FF2B5EF4-FFF2-40B4-BE49-F238E27FC236}">
                  <a16:creationId xmlns:a16="http://schemas.microsoft.com/office/drawing/2014/main" id="{26A904BF-DB3B-CDEF-221C-C8D2BD6F901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4;p64">
              <a:extLst>
                <a:ext uri="{FF2B5EF4-FFF2-40B4-BE49-F238E27FC236}">
                  <a16:creationId xmlns:a16="http://schemas.microsoft.com/office/drawing/2014/main" id="{EFE2B779-0BAF-FD57-E167-C0ED2A6D5A4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5;p64">
              <a:extLst>
                <a:ext uri="{FF2B5EF4-FFF2-40B4-BE49-F238E27FC236}">
                  <a16:creationId xmlns:a16="http://schemas.microsoft.com/office/drawing/2014/main" id="{A1F300EB-D96D-3B1B-A82E-B082BDE21BF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6;p64">
              <a:extLst>
                <a:ext uri="{FF2B5EF4-FFF2-40B4-BE49-F238E27FC236}">
                  <a16:creationId xmlns:a16="http://schemas.microsoft.com/office/drawing/2014/main" id="{A49BA923-E9B4-ECA8-BF7B-B236007753CA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7;p64">
              <a:extLst>
                <a:ext uri="{FF2B5EF4-FFF2-40B4-BE49-F238E27FC236}">
                  <a16:creationId xmlns:a16="http://schemas.microsoft.com/office/drawing/2014/main" id="{3BB7B382-87B0-2AE7-56B9-F45235710407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8;p64">
              <a:extLst>
                <a:ext uri="{FF2B5EF4-FFF2-40B4-BE49-F238E27FC236}">
                  <a16:creationId xmlns:a16="http://schemas.microsoft.com/office/drawing/2014/main" id="{C1721A43-ABF4-6E9E-8BFB-BB79A43CD7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9;p64">
              <a:extLst>
                <a:ext uri="{FF2B5EF4-FFF2-40B4-BE49-F238E27FC236}">
                  <a16:creationId xmlns:a16="http://schemas.microsoft.com/office/drawing/2014/main" id="{9FDE4275-FB54-3020-505D-72FA164A86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0;p64">
              <a:extLst>
                <a:ext uri="{FF2B5EF4-FFF2-40B4-BE49-F238E27FC236}">
                  <a16:creationId xmlns:a16="http://schemas.microsoft.com/office/drawing/2014/main" id="{46E545BB-EACB-396D-5BA8-F487CD168D28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1;p64">
              <a:extLst>
                <a:ext uri="{FF2B5EF4-FFF2-40B4-BE49-F238E27FC236}">
                  <a16:creationId xmlns:a16="http://schemas.microsoft.com/office/drawing/2014/main" id="{F5193C95-99DC-0C6F-513D-CC5FB95FD56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2;p64">
              <a:extLst>
                <a:ext uri="{FF2B5EF4-FFF2-40B4-BE49-F238E27FC236}">
                  <a16:creationId xmlns:a16="http://schemas.microsoft.com/office/drawing/2014/main" id="{CCFE9899-96F7-F1C2-85F0-0B9119FCD06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3;p64">
              <a:extLst>
                <a:ext uri="{FF2B5EF4-FFF2-40B4-BE49-F238E27FC236}">
                  <a16:creationId xmlns:a16="http://schemas.microsoft.com/office/drawing/2014/main" id="{950C6F73-50C0-CBE7-E286-2E75D213CEC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4;p64">
              <a:extLst>
                <a:ext uri="{FF2B5EF4-FFF2-40B4-BE49-F238E27FC236}">
                  <a16:creationId xmlns:a16="http://schemas.microsoft.com/office/drawing/2014/main" id="{B0C9004C-EDFE-DFB8-7B5B-72F1BDF954A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5;p64">
              <a:extLst>
                <a:ext uri="{FF2B5EF4-FFF2-40B4-BE49-F238E27FC236}">
                  <a16:creationId xmlns:a16="http://schemas.microsoft.com/office/drawing/2014/main" id="{73AFC003-8EAE-D0C1-BC65-08C68749DA9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6;p64">
              <a:extLst>
                <a:ext uri="{FF2B5EF4-FFF2-40B4-BE49-F238E27FC236}">
                  <a16:creationId xmlns:a16="http://schemas.microsoft.com/office/drawing/2014/main" id="{B3B42CFD-1BA8-A018-2974-B212DF0A975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7;p64">
              <a:extLst>
                <a:ext uri="{FF2B5EF4-FFF2-40B4-BE49-F238E27FC236}">
                  <a16:creationId xmlns:a16="http://schemas.microsoft.com/office/drawing/2014/main" id="{C672C4BD-00C4-2DC1-E788-10EBA68105D8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8;p64">
              <a:extLst>
                <a:ext uri="{FF2B5EF4-FFF2-40B4-BE49-F238E27FC236}">
                  <a16:creationId xmlns:a16="http://schemas.microsoft.com/office/drawing/2014/main" id="{AC4353E7-1DCF-E85F-779B-61AC9F122BB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9;p64">
              <a:extLst>
                <a:ext uri="{FF2B5EF4-FFF2-40B4-BE49-F238E27FC236}">
                  <a16:creationId xmlns:a16="http://schemas.microsoft.com/office/drawing/2014/main" id="{C85743AC-C63E-A614-ACE8-B107B9CA567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0;p64">
              <a:extLst>
                <a:ext uri="{FF2B5EF4-FFF2-40B4-BE49-F238E27FC236}">
                  <a16:creationId xmlns:a16="http://schemas.microsoft.com/office/drawing/2014/main" id="{C3C909CC-5899-7914-78D2-499E31D90ED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71;p64">
              <a:extLst>
                <a:ext uri="{FF2B5EF4-FFF2-40B4-BE49-F238E27FC236}">
                  <a16:creationId xmlns:a16="http://schemas.microsoft.com/office/drawing/2014/main" id="{B6AFC5CA-0BDB-637C-2307-7CF7B384EA2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2;p64">
              <a:extLst>
                <a:ext uri="{FF2B5EF4-FFF2-40B4-BE49-F238E27FC236}">
                  <a16:creationId xmlns:a16="http://schemas.microsoft.com/office/drawing/2014/main" id="{13803128-4318-7F5B-BBA1-B1BC33E91F0B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52;p48">
            <a:extLst>
              <a:ext uri="{FF2B5EF4-FFF2-40B4-BE49-F238E27FC236}">
                <a16:creationId xmlns:a16="http://schemas.microsoft.com/office/drawing/2014/main" id="{7B159D36-F832-D3EE-3DD7-4CE1BFF341AA}"/>
              </a:ext>
            </a:extLst>
          </p:cNvPr>
          <p:cNvGrpSpPr/>
          <p:nvPr/>
        </p:nvGrpSpPr>
        <p:grpSpPr>
          <a:xfrm rot="13632545">
            <a:off x="8498248" y="-138011"/>
            <a:ext cx="668104" cy="895217"/>
            <a:chOff x="122038" y="7256931"/>
            <a:chExt cx="668104" cy="895217"/>
          </a:xfrm>
        </p:grpSpPr>
        <p:sp>
          <p:nvSpPr>
            <p:cNvPr id="3" name="Google Shape;1053;p48">
              <a:extLst>
                <a:ext uri="{FF2B5EF4-FFF2-40B4-BE49-F238E27FC236}">
                  <a16:creationId xmlns:a16="http://schemas.microsoft.com/office/drawing/2014/main" id="{134A8186-D180-4FC7-1B84-4C4EDDE49BF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4;p48">
              <a:extLst>
                <a:ext uri="{FF2B5EF4-FFF2-40B4-BE49-F238E27FC236}">
                  <a16:creationId xmlns:a16="http://schemas.microsoft.com/office/drawing/2014/main" id="{DA10611D-24AB-4CA7-5716-798275D1095A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5;p48">
              <a:extLst>
                <a:ext uri="{FF2B5EF4-FFF2-40B4-BE49-F238E27FC236}">
                  <a16:creationId xmlns:a16="http://schemas.microsoft.com/office/drawing/2014/main" id="{FE109142-0030-A860-AA57-4EFA01F7D57F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;p48">
              <a:extLst>
                <a:ext uri="{FF2B5EF4-FFF2-40B4-BE49-F238E27FC236}">
                  <a16:creationId xmlns:a16="http://schemas.microsoft.com/office/drawing/2014/main" id="{2C0AE01A-9AE4-9A8D-23B1-1E915F9DB37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7;p48">
              <a:extLst>
                <a:ext uri="{FF2B5EF4-FFF2-40B4-BE49-F238E27FC236}">
                  <a16:creationId xmlns:a16="http://schemas.microsoft.com/office/drawing/2014/main" id="{B1A384FA-5977-E742-0D08-3B9A229F3558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8;p48">
              <a:extLst>
                <a:ext uri="{FF2B5EF4-FFF2-40B4-BE49-F238E27FC236}">
                  <a16:creationId xmlns:a16="http://schemas.microsoft.com/office/drawing/2014/main" id="{AEC192AF-4E64-D0F4-EA67-8D855C4C24CA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142;p64">
            <a:extLst>
              <a:ext uri="{FF2B5EF4-FFF2-40B4-BE49-F238E27FC236}">
                <a16:creationId xmlns:a16="http://schemas.microsoft.com/office/drawing/2014/main" id="{CD457C64-07CD-9407-359A-5A0E41EA622E}"/>
              </a:ext>
            </a:extLst>
          </p:cNvPr>
          <p:cNvGrpSpPr/>
          <p:nvPr/>
        </p:nvGrpSpPr>
        <p:grpSpPr>
          <a:xfrm rot="1505976" flipH="1">
            <a:off x="133759" y="2142041"/>
            <a:ext cx="723051" cy="2042473"/>
            <a:chOff x="731955" y="2811840"/>
            <a:chExt cx="564367" cy="1313910"/>
          </a:xfrm>
        </p:grpSpPr>
        <p:sp>
          <p:nvSpPr>
            <p:cNvPr id="62" name="Google Shape;2143;p64">
              <a:extLst>
                <a:ext uri="{FF2B5EF4-FFF2-40B4-BE49-F238E27FC236}">
                  <a16:creationId xmlns:a16="http://schemas.microsoft.com/office/drawing/2014/main" id="{C8E29A9C-3CA5-D085-EC8C-0B4C346BE470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44;p64">
              <a:extLst>
                <a:ext uri="{FF2B5EF4-FFF2-40B4-BE49-F238E27FC236}">
                  <a16:creationId xmlns:a16="http://schemas.microsoft.com/office/drawing/2014/main" id="{BF4E986A-DA22-EB9A-2FDF-15D620AACC55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45;p64">
              <a:extLst>
                <a:ext uri="{FF2B5EF4-FFF2-40B4-BE49-F238E27FC236}">
                  <a16:creationId xmlns:a16="http://schemas.microsoft.com/office/drawing/2014/main" id="{DFC3AFF0-14E1-10E1-D760-745684D0093D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46;p64">
              <a:extLst>
                <a:ext uri="{FF2B5EF4-FFF2-40B4-BE49-F238E27FC236}">
                  <a16:creationId xmlns:a16="http://schemas.microsoft.com/office/drawing/2014/main" id="{36950B6F-1175-6858-1664-33E3497619C7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47;p64">
              <a:extLst>
                <a:ext uri="{FF2B5EF4-FFF2-40B4-BE49-F238E27FC236}">
                  <a16:creationId xmlns:a16="http://schemas.microsoft.com/office/drawing/2014/main" id="{3C26C996-5396-D953-EE37-A303AFA2AF03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48;p64">
              <a:extLst>
                <a:ext uri="{FF2B5EF4-FFF2-40B4-BE49-F238E27FC236}">
                  <a16:creationId xmlns:a16="http://schemas.microsoft.com/office/drawing/2014/main" id="{40C6C712-4607-CA20-2D6A-9321110C36DC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49;p64">
              <a:extLst>
                <a:ext uri="{FF2B5EF4-FFF2-40B4-BE49-F238E27FC236}">
                  <a16:creationId xmlns:a16="http://schemas.microsoft.com/office/drawing/2014/main" id="{EE2C304C-3FF2-C084-6541-E3A5BA68A7AD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2150;p64">
              <a:extLst>
                <a:ext uri="{FF2B5EF4-FFF2-40B4-BE49-F238E27FC236}">
                  <a16:creationId xmlns:a16="http://schemas.microsoft.com/office/drawing/2014/main" id="{54689762-D5D5-BC57-64B8-9B9566765107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51;p64">
              <a:extLst>
                <a:ext uri="{FF2B5EF4-FFF2-40B4-BE49-F238E27FC236}">
                  <a16:creationId xmlns:a16="http://schemas.microsoft.com/office/drawing/2014/main" id="{2D2EFC56-F3E5-A26F-5F62-1BD5BA7C832E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52;p64">
              <a:extLst>
                <a:ext uri="{FF2B5EF4-FFF2-40B4-BE49-F238E27FC236}">
                  <a16:creationId xmlns:a16="http://schemas.microsoft.com/office/drawing/2014/main" id="{BA4F7C50-EEC2-2EDD-F466-1A358D8B9B0C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53;p64">
              <a:extLst>
                <a:ext uri="{FF2B5EF4-FFF2-40B4-BE49-F238E27FC236}">
                  <a16:creationId xmlns:a16="http://schemas.microsoft.com/office/drawing/2014/main" id="{36EFBCD4-D1B8-E2F0-21CF-CDF3FC9C4DF8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54;p64">
              <a:extLst>
                <a:ext uri="{FF2B5EF4-FFF2-40B4-BE49-F238E27FC236}">
                  <a16:creationId xmlns:a16="http://schemas.microsoft.com/office/drawing/2014/main" id="{5FFBA545-5014-5816-868A-E688468FECE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55;p64">
              <a:extLst>
                <a:ext uri="{FF2B5EF4-FFF2-40B4-BE49-F238E27FC236}">
                  <a16:creationId xmlns:a16="http://schemas.microsoft.com/office/drawing/2014/main" id="{BD2F6850-B410-FA21-FB40-F2054DB12B2E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56;p64">
              <a:extLst>
                <a:ext uri="{FF2B5EF4-FFF2-40B4-BE49-F238E27FC236}">
                  <a16:creationId xmlns:a16="http://schemas.microsoft.com/office/drawing/2014/main" id="{D89047C9-226A-FE55-6D07-EC2162AC02F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57;p64">
              <a:extLst>
                <a:ext uri="{FF2B5EF4-FFF2-40B4-BE49-F238E27FC236}">
                  <a16:creationId xmlns:a16="http://schemas.microsoft.com/office/drawing/2014/main" id="{B76C536F-06A6-893A-2CDD-93F58525C59E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58;p64">
              <a:extLst>
                <a:ext uri="{FF2B5EF4-FFF2-40B4-BE49-F238E27FC236}">
                  <a16:creationId xmlns:a16="http://schemas.microsoft.com/office/drawing/2014/main" id="{D448933B-3B92-B57F-7E3D-73020937E7B9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59;p64">
              <a:extLst>
                <a:ext uri="{FF2B5EF4-FFF2-40B4-BE49-F238E27FC236}">
                  <a16:creationId xmlns:a16="http://schemas.microsoft.com/office/drawing/2014/main" id="{FD658AD0-CD6A-A375-CFAD-E4BA1F17A1C0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60;p64">
              <a:extLst>
                <a:ext uri="{FF2B5EF4-FFF2-40B4-BE49-F238E27FC236}">
                  <a16:creationId xmlns:a16="http://schemas.microsoft.com/office/drawing/2014/main" id="{BAFDA10B-2841-BAAF-C4FD-E4D307A1CA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61;p64">
              <a:extLst>
                <a:ext uri="{FF2B5EF4-FFF2-40B4-BE49-F238E27FC236}">
                  <a16:creationId xmlns:a16="http://schemas.microsoft.com/office/drawing/2014/main" id="{04E205EA-99F6-16D2-728C-6646F701EC2F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62;p64">
              <a:extLst>
                <a:ext uri="{FF2B5EF4-FFF2-40B4-BE49-F238E27FC236}">
                  <a16:creationId xmlns:a16="http://schemas.microsoft.com/office/drawing/2014/main" id="{E4EA2370-9958-EE4E-8E63-CEEFFBED522B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3;p64">
              <a:extLst>
                <a:ext uri="{FF2B5EF4-FFF2-40B4-BE49-F238E27FC236}">
                  <a16:creationId xmlns:a16="http://schemas.microsoft.com/office/drawing/2014/main" id="{7DA95F01-4C60-D239-116F-327BA25D31D3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64;p64">
              <a:extLst>
                <a:ext uri="{FF2B5EF4-FFF2-40B4-BE49-F238E27FC236}">
                  <a16:creationId xmlns:a16="http://schemas.microsoft.com/office/drawing/2014/main" id="{45BB2017-C7F1-B390-4F6D-2633FC930CB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65;p64">
              <a:extLst>
                <a:ext uri="{FF2B5EF4-FFF2-40B4-BE49-F238E27FC236}">
                  <a16:creationId xmlns:a16="http://schemas.microsoft.com/office/drawing/2014/main" id="{4FC2269E-70D7-141F-5DA7-1281774586AE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66;p64">
              <a:extLst>
                <a:ext uri="{FF2B5EF4-FFF2-40B4-BE49-F238E27FC236}">
                  <a16:creationId xmlns:a16="http://schemas.microsoft.com/office/drawing/2014/main" id="{3B7D1B4F-A97B-E843-D6D0-85079300C06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67;p64">
              <a:extLst>
                <a:ext uri="{FF2B5EF4-FFF2-40B4-BE49-F238E27FC236}">
                  <a16:creationId xmlns:a16="http://schemas.microsoft.com/office/drawing/2014/main" id="{B81D72A6-D17C-8F88-0091-9F3B1B04C661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68;p64">
              <a:extLst>
                <a:ext uri="{FF2B5EF4-FFF2-40B4-BE49-F238E27FC236}">
                  <a16:creationId xmlns:a16="http://schemas.microsoft.com/office/drawing/2014/main" id="{AF481D3F-B491-7650-6549-42410E6FF00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69;p64">
              <a:extLst>
                <a:ext uri="{FF2B5EF4-FFF2-40B4-BE49-F238E27FC236}">
                  <a16:creationId xmlns:a16="http://schemas.microsoft.com/office/drawing/2014/main" id="{136DC1E6-2622-57B5-A9D1-EB88D5C2A9AB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70;p64">
              <a:extLst>
                <a:ext uri="{FF2B5EF4-FFF2-40B4-BE49-F238E27FC236}">
                  <a16:creationId xmlns:a16="http://schemas.microsoft.com/office/drawing/2014/main" id="{78AC7F41-B2FC-B01C-5022-81194CD37D9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71;p64">
              <a:extLst>
                <a:ext uri="{FF2B5EF4-FFF2-40B4-BE49-F238E27FC236}">
                  <a16:creationId xmlns:a16="http://schemas.microsoft.com/office/drawing/2014/main" id="{EAF6691B-DD1B-B8D3-BEB8-20CF032EEEFF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72;p64">
              <a:extLst>
                <a:ext uri="{FF2B5EF4-FFF2-40B4-BE49-F238E27FC236}">
                  <a16:creationId xmlns:a16="http://schemas.microsoft.com/office/drawing/2014/main" id="{AE2841ED-1C86-3A98-4105-74BE1CA52918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61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3"/>
          <p:cNvSpPr/>
          <p:nvPr/>
        </p:nvSpPr>
        <p:spPr>
          <a:xfrm>
            <a:off x="4231997" y="467489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458600" y="456120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7934675" y="133536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7533146" y="671874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E73FB-888B-997A-D46E-0C3C143A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6" y="1261678"/>
            <a:ext cx="3417440" cy="3412925"/>
          </a:xfrm>
          <a:prstGeom prst="rect">
            <a:avLst/>
          </a:prstGeom>
        </p:spPr>
      </p:pic>
      <p:sp>
        <p:nvSpPr>
          <p:cNvPr id="9" name="Google Shape;537;p43">
            <a:extLst>
              <a:ext uri="{FF2B5EF4-FFF2-40B4-BE49-F238E27FC236}">
                <a16:creationId xmlns:a16="http://schemas.microsoft.com/office/drawing/2014/main" id="{FC72C320-A3D1-3491-25D3-DFD71DDBEA92}"/>
              </a:ext>
            </a:extLst>
          </p:cNvPr>
          <p:cNvSpPr txBox="1">
            <a:spLocks/>
          </p:cNvSpPr>
          <p:nvPr/>
        </p:nvSpPr>
        <p:spPr>
          <a:xfrm>
            <a:off x="4572000" y="2645378"/>
            <a:ext cx="4968603" cy="89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IN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Machine Learning</a:t>
            </a:r>
            <a:endParaRPr lang="ta-IN" sz="40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C9D11E-595B-B984-922E-C244C1E4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331" y="391410"/>
            <a:ext cx="658425" cy="896190"/>
          </a:xfrm>
          <a:prstGeom prst="rect">
            <a:avLst/>
          </a:prstGeom>
        </p:spPr>
      </p:pic>
      <p:grpSp>
        <p:nvGrpSpPr>
          <p:cNvPr id="21" name="Google Shape;1188;p50">
            <a:extLst>
              <a:ext uri="{FF2B5EF4-FFF2-40B4-BE49-F238E27FC236}">
                <a16:creationId xmlns:a16="http://schemas.microsoft.com/office/drawing/2014/main" id="{B739F2B1-EAD8-01FE-23B1-86250210E982}"/>
              </a:ext>
            </a:extLst>
          </p:cNvPr>
          <p:cNvGrpSpPr/>
          <p:nvPr/>
        </p:nvGrpSpPr>
        <p:grpSpPr>
          <a:xfrm rot="17560958" flipV="1">
            <a:off x="2722517" y="-602427"/>
            <a:ext cx="877308" cy="2074402"/>
            <a:chOff x="731955" y="2811840"/>
            <a:chExt cx="564367" cy="1313910"/>
          </a:xfrm>
        </p:grpSpPr>
        <p:sp>
          <p:nvSpPr>
            <p:cNvPr id="22" name="Google Shape;1189;p50">
              <a:extLst>
                <a:ext uri="{FF2B5EF4-FFF2-40B4-BE49-F238E27FC236}">
                  <a16:creationId xmlns:a16="http://schemas.microsoft.com/office/drawing/2014/main" id="{1E820BCB-3369-A360-1951-B070E0C728E5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0;p50">
              <a:extLst>
                <a:ext uri="{FF2B5EF4-FFF2-40B4-BE49-F238E27FC236}">
                  <a16:creationId xmlns:a16="http://schemas.microsoft.com/office/drawing/2014/main" id="{27CADFB4-10F0-2694-B67D-A2C0828D9ABF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1;p50">
              <a:extLst>
                <a:ext uri="{FF2B5EF4-FFF2-40B4-BE49-F238E27FC236}">
                  <a16:creationId xmlns:a16="http://schemas.microsoft.com/office/drawing/2014/main" id="{D53DE818-5A16-FA91-106A-8A086336D4D6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2;p50">
              <a:extLst>
                <a:ext uri="{FF2B5EF4-FFF2-40B4-BE49-F238E27FC236}">
                  <a16:creationId xmlns:a16="http://schemas.microsoft.com/office/drawing/2014/main" id="{7F7ED659-ABBD-347B-6C85-EDE17DE5EA92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3;p50">
              <a:extLst>
                <a:ext uri="{FF2B5EF4-FFF2-40B4-BE49-F238E27FC236}">
                  <a16:creationId xmlns:a16="http://schemas.microsoft.com/office/drawing/2014/main" id="{21318470-6CD2-C7C4-D1D7-8E82CF531215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4;p50">
              <a:extLst>
                <a:ext uri="{FF2B5EF4-FFF2-40B4-BE49-F238E27FC236}">
                  <a16:creationId xmlns:a16="http://schemas.microsoft.com/office/drawing/2014/main" id="{918B1C64-F2D9-FAF0-07B2-36C152AEA896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;p50">
              <a:extLst>
                <a:ext uri="{FF2B5EF4-FFF2-40B4-BE49-F238E27FC236}">
                  <a16:creationId xmlns:a16="http://schemas.microsoft.com/office/drawing/2014/main" id="{5FB7D5D2-B1D7-E7D8-E0D4-746D37C15CBB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6;p50">
              <a:extLst>
                <a:ext uri="{FF2B5EF4-FFF2-40B4-BE49-F238E27FC236}">
                  <a16:creationId xmlns:a16="http://schemas.microsoft.com/office/drawing/2014/main" id="{B99C1F5A-25D8-2C96-FBF3-48EEC4C7BFAF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7;p50">
              <a:extLst>
                <a:ext uri="{FF2B5EF4-FFF2-40B4-BE49-F238E27FC236}">
                  <a16:creationId xmlns:a16="http://schemas.microsoft.com/office/drawing/2014/main" id="{A14D7772-179B-7A09-EA19-6E946E891FDD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8;p50">
              <a:extLst>
                <a:ext uri="{FF2B5EF4-FFF2-40B4-BE49-F238E27FC236}">
                  <a16:creationId xmlns:a16="http://schemas.microsoft.com/office/drawing/2014/main" id="{9D89DEB2-4577-D6C9-690B-DA58C84A1E9D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9;p50">
              <a:extLst>
                <a:ext uri="{FF2B5EF4-FFF2-40B4-BE49-F238E27FC236}">
                  <a16:creationId xmlns:a16="http://schemas.microsoft.com/office/drawing/2014/main" id="{C27B2BD1-2E7D-83FF-7F6E-B33FB059B414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0;p50">
              <a:extLst>
                <a:ext uri="{FF2B5EF4-FFF2-40B4-BE49-F238E27FC236}">
                  <a16:creationId xmlns:a16="http://schemas.microsoft.com/office/drawing/2014/main" id="{BCE7CA26-4306-10B2-6E08-C4CBAFD07E1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1;p50">
              <a:extLst>
                <a:ext uri="{FF2B5EF4-FFF2-40B4-BE49-F238E27FC236}">
                  <a16:creationId xmlns:a16="http://schemas.microsoft.com/office/drawing/2014/main" id="{9B916C00-0081-D518-2DC0-AE4CD17BA17A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2;p50">
              <a:extLst>
                <a:ext uri="{FF2B5EF4-FFF2-40B4-BE49-F238E27FC236}">
                  <a16:creationId xmlns:a16="http://schemas.microsoft.com/office/drawing/2014/main" id="{430EC4C5-D9B8-1337-774F-CC7A96DD3DD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3;p50">
              <a:extLst>
                <a:ext uri="{FF2B5EF4-FFF2-40B4-BE49-F238E27FC236}">
                  <a16:creationId xmlns:a16="http://schemas.microsoft.com/office/drawing/2014/main" id="{A6CA8750-D423-7224-2DB5-9E1254A3AB2B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4;p50">
              <a:extLst>
                <a:ext uri="{FF2B5EF4-FFF2-40B4-BE49-F238E27FC236}">
                  <a16:creationId xmlns:a16="http://schemas.microsoft.com/office/drawing/2014/main" id="{2D99E036-4CCB-8668-940C-FA7CCCA8D81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5;p50">
              <a:extLst>
                <a:ext uri="{FF2B5EF4-FFF2-40B4-BE49-F238E27FC236}">
                  <a16:creationId xmlns:a16="http://schemas.microsoft.com/office/drawing/2014/main" id="{56890ACE-5487-00C1-CB74-639C23AE28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6;p50">
              <a:extLst>
                <a:ext uri="{FF2B5EF4-FFF2-40B4-BE49-F238E27FC236}">
                  <a16:creationId xmlns:a16="http://schemas.microsoft.com/office/drawing/2014/main" id="{3496022A-DCAC-0704-00EA-081B411692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7;p50">
              <a:extLst>
                <a:ext uri="{FF2B5EF4-FFF2-40B4-BE49-F238E27FC236}">
                  <a16:creationId xmlns:a16="http://schemas.microsoft.com/office/drawing/2014/main" id="{1316AD1C-55A1-EB71-9076-1B7878D49192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8;p50">
              <a:extLst>
                <a:ext uri="{FF2B5EF4-FFF2-40B4-BE49-F238E27FC236}">
                  <a16:creationId xmlns:a16="http://schemas.microsoft.com/office/drawing/2014/main" id="{CB8A56BB-4D3A-F125-DD14-4857505008D5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9;p50">
              <a:extLst>
                <a:ext uri="{FF2B5EF4-FFF2-40B4-BE49-F238E27FC236}">
                  <a16:creationId xmlns:a16="http://schemas.microsoft.com/office/drawing/2014/main" id="{61887629-8095-1129-8311-806DB8C496C6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0;p50">
              <a:extLst>
                <a:ext uri="{FF2B5EF4-FFF2-40B4-BE49-F238E27FC236}">
                  <a16:creationId xmlns:a16="http://schemas.microsoft.com/office/drawing/2014/main" id="{475C507F-9038-2640-665A-D13E1F4C6889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11;p50">
              <a:extLst>
                <a:ext uri="{FF2B5EF4-FFF2-40B4-BE49-F238E27FC236}">
                  <a16:creationId xmlns:a16="http://schemas.microsoft.com/office/drawing/2014/main" id="{422899A4-E44E-1C00-34B1-3883C4C72CCA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12;p50">
              <a:extLst>
                <a:ext uri="{FF2B5EF4-FFF2-40B4-BE49-F238E27FC236}">
                  <a16:creationId xmlns:a16="http://schemas.microsoft.com/office/drawing/2014/main" id="{0322EA4D-3742-7918-E49D-CCD77BB85B5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3;p50">
              <a:extLst>
                <a:ext uri="{FF2B5EF4-FFF2-40B4-BE49-F238E27FC236}">
                  <a16:creationId xmlns:a16="http://schemas.microsoft.com/office/drawing/2014/main" id="{1F8066D2-553C-572E-1188-62B91E60685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4;p50">
              <a:extLst>
                <a:ext uri="{FF2B5EF4-FFF2-40B4-BE49-F238E27FC236}">
                  <a16:creationId xmlns:a16="http://schemas.microsoft.com/office/drawing/2014/main" id="{448BA29D-8512-B5C8-0B54-5C507E666E3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;p50">
              <a:extLst>
                <a:ext uri="{FF2B5EF4-FFF2-40B4-BE49-F238E27FC236}">
                  <a16:creationId xmlns:a16="http://schemas.microsoft.com/office/drawing/2014/main" id="{14227BCB-B0C6-C068-0A42-F4F527A68714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6;p50">
              <a:extLst>
                <a:ext uri="{FF2B5EF4-FFF2-40B4-BE49-F238E27FC236}">
                  <a16:creationId xmlns:a16="http://schemas.microsoft.com/office/drawing/2014/main" id="{3617DEB5-6334-7CA8-ABD5-7FD88BE9D003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7;p50">
              <a:extLst>
                <a:ext uri="{FF2B5EF4-FFF2-40B4-BE49-F238E27FC236}">
                  <a16:creationId xmlns:a16="http://schemas.microsoft.com/office/drawing/2014/main" id="{3D29D742-EEA8-1FCD-C95E-19EA7A12CB2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18;p50">
              <a:extLst>
                <a:ext uri="{FF2B5EF4-FFF2-40B4-BE49-F238E27FC236}">
                  <a16:creationId xmlns:a16="http://schemas.microsoft.com/office/drawing/2014/main" id="{06F1AB54-70BF-6D6F-79E9-3A626B75A4BC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175394-BA59-8A36-5994-014979514EAD}"/>
              </a:ext>
            </a:extLst>
          </p:cNvPr>
          <p:cNvSpPr txBox="1"/>
          <p:nvPr/>
        </p:nvSpPr>
        <p:spPr>
          <a:xfrm>
            <a:off x="5263137" y="3682053"/>
            <a:ext cx="3586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Overview &amp; Algorithms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431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8;p39">
            <a:extLst>
              <a:ext uri="{FF2B5EF4-FFF2-40B4-BE49-F238E27FC236}">
                <a16:creationId xmlns:a16="http://schemas.microsoft.com/office/drawing/2014/main" id="{661EE2A6-30F5-E511-890A-AF6875760DE5}"/>
              </a:ext>
            </a:extLst>
          </p:cNvPr>
          <p:cNvSpPr txBox="1">
            <a:spLocks/>
          </p:cNvSpPr>
          <p:nvPr/>
        </p:nvSpPr>
        <p:spPr>
          <a:xfrm>
            <a:off x="859191" y="823817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30 Day Recorded Video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Lectures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0CF01EF-AEE9-EED7-D302-57CE874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1393548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20941BE-E020-0231-A3B6-83EF8959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9" y="1911137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BEC93B-664E-1A7E-7D80-3693426B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2428726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4997105-68C3-C8BC-B06A-D099552B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2955431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3665FCD-3F23-5128-BA36-4CEE257B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3526852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063;p49">
            <a:extLst>
              <a:ext uri="{FF2B5EF4-FFF2-40B4-BE49-F238E27FC236}">
                <a16:creationId xmlns:a16="http://schemas.microsoft.com/office/drawing/2014/main" id="{7113E662-09D2-B75E-DBDF-96475CC566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0905" y="160150"/>
            <a:ext cx="5724871" cy="628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 - Internship</a:t>
            </a:r>
            <a:endParaRPr sz="4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Google Shape;1108;p39">
            <a:extLst>
              <a:ext uri="{FF2B5EF4-FFF2-40B4-BE49-F238E27FC236}">
                <a16:creationId xmlns:a16="http://schemas.microsoft.com/office/drawing/2014/main" id="{B617DC2E-F21A-134F-2390-1314B5D5CB3E}"/>
              </a:ext>
            </a:extLst>
          </p:cNvPr>
          <p:cNvSpPr txBox="1">
            <a:spLocks/>
          </p:cNvSpPr>
          <p:nvPr/>
        </p:nvSpPr>
        <p:spPr>
          <a:xfrm>
            <a:off x="859191" y="133450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20+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Projects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Google Shape;1108;p39">
            <a:extLst>
              <a:ext uri="{FF2B5EF4-FFF2-40B4-BE49-F238E27FC236}">
                <a16:creationId xmlns:a16="http://schemas.microsoft.com/office/drawing/2014/main" id="{D874548F-22CD-73E5-6950-F1E5DB51D0C4}"/>
              </a:ext>
            </a:extLst>
          </p:cNvPr>
          <p:cNvSpPr txBox="1">
            <a:spLocks/>
          </p:cNvSpPr>
          <p:nvPr/>
        </p:nvSpPr>
        <p:spPr>
          <a:xfrm>
            <a:off x="838779" y="1880659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Bonus Task,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Assignments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Google Shape;1108;p39">
            <a:extLst>
              <a:ext uri="{FF2B5EF4-FFF2-40B4-BE49-F238E27FC236}">
                <a16:creationId xmlns:a16="http://schemas.microsoft.com/office/drawing/2014/main" id="{46DDD60B-D1E6-8E55-9913-3C26499F7C33}"/>
              </a:ext>
            </a:extLst>
          </p:cNvPr>
          <p:cNvSpPr txBox="1">
            <a:spLocks/>
          </p:cNvSpPr>
          <p:nvPr/>
        </p:nvSpPr>
        <p:spPr>
          <a:xfrm>
            <a:off x="859191" y="2393382"/>
            <a:ext cx="4408718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Technical Material(PPT, </a:t>
            </a:r>
            <a:r>
              <a:rPr lang="en-IN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Mindmap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Google Shape;1108;p39">
            <a:extLst>
              <a:ext uri="{FF2B5EF4-FFF2-40B4-BE49-F238E27FC236}">
                <a16:creationId xmlns:a16="http://schemas.microsoft.com/office/drawing/2014/main" id="{53A44915-CFA4-F15F-09BD-E2DD2266E1CF}"/>
              </a:ext>
            </a:extLst>
          </p:cNvPr>
          <p:cNvSpPr txBox="1">
            <a:spLocks/>
          </p:cNvSpPr>
          <p:nvPr/>
        </p:nvSpPr>
        <p:spPr>
          <a:xfrm>
            <a:off x="859190" y="2886770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200 AI Interview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Questions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Google Shape;1108;p39">
            <a:extLst>
              <a:ext uri="{FF2B5EF4-FFF2-40B4-BE49-F238E27FC236}">
                <a16:creationId xmlns:a16="http://schemas.microsoft.com/office/drawing/2014/main" id="{3282D2C0-5436-59F0-78E2-78CF0F6F61AE}"/>
              </a:ext>
            </a:extLst>
          </p:cNvPr>
          <p:cNvSpPr txBox="1">
            <a:spLocks/>
          </p:cNvSpPr>
          <p:nvPr/>
        </p:nvSpPr>
        <p:spPr>
          <a:xfrm>
            <a:off x="811563" y="3417776"/>
            <a:ext cx="4112231" cy="6571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Certificate 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For Internship with your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Photocopy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1F3826B-27D5-A30E-1669-AC532F69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858385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Red Price Tag Transparen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09AAAAC1-DE83-732A-94B2-BDD36903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393240">
            <a:off x="6035624" y="746498"/>
            <a:ext cx="1535035" cy="4423335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964B07-C686-E627-425D-384E84B58059}"/>
              </a:ext>
            </a:extLst>
          </p:cNvPr>
          <p:cNvSpPr/>
          <p:nvPr/>
        </p:nvSpPr>
        <p:spPr>
          <a:xfrm>
            <a:off x="6638545" y="2696555"/>
            <a:ext cx="193596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strike="sngStrike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Lato Heavy" charset="0"/>
              </a:rPr>
              <a:t>Rs.40,000</a:t>
            </a:r>
            <a:endParaRPr lang="en-US" sz="2800" strike="sngStrik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74A00-EB81-24D8-F026-2CC428619236}"/>
              </a:ext>
            </a:extLst>
          </p:cNvPr>
          <p:cNvSpPr/>
          <p:nvPr/>
        </p:nvSpPr>
        <p:spPr>
          <a:xfrm>
            <a:off x="6935033" y="3169265"/>
            <a:ext cx="168710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Rs.1,999</a:t>
            </a:r>
          </a:p>
        </p:txBody>
      </p:sp>
      <p:sp>
        <p:nvSpPr>
          <p:cNvPr id="2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049124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Daily Live 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Q&amp;A </a:t>
            </a:r>
            <a:r>
              <a:rPr lang="en-IN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Session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8" y="409827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59518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Lifetime Course Validity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462975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08619" y="915423"/>
            <a:ext cx="854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(₹4000)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1291" y="142279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(₹30,000)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4648" y="1968175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(₹1,500) 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205815" y="2481675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(₹1,000)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15125" y="2975063"/>
            <a:ext cx="755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(1500)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92792" y="3689065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(₹2,000)</a:t>
            </a:r>
          </a:p>
        </p:txBody>
      </p:sp>
    </p:spTree>
    <p:extLst>
      <p:ext uri="{BB962C8B-B14F-4D97-AF65-F5344CB8AC3E}">
        <p14:creationId xmlns:p14="http://schemas.microsoft.com/office/powerpoint/2010/main" val="21984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" grpId="0"/>
      <p:bldP spid="27" grpId="0"/>
      <p:bldP spid="4" grpId="0"/>
      <p:bldP spid="5" grpId="0"/>
      <p:bldP spid="7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979CC-ED1A-F968-1CD3-B6419B8D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29" y="248307"/>
            <a:ext cx="3276812" cy="46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445713" y="518901"/>
            <a:ext cx="8102877" cy="84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dirty="0"/>
              <a:t>Mindset of the Day</a:t>
            </a:r>
            <a:endParaRPr dirty="0"/>
          </a:p>
        </p:txBody>
      </p:sp>
      <p:grpSp>
        <p:nvGrpSpPr>
          <p:cNvPr id="1208" name="Google Shape;251;p41">
            <a:extLst>
              <a:ext uri="{FF2B5EF4-FFF2-40B4-BE49-F238E27FC236}">
                <a16:creationId xmlns:a16="http://schemas.microsoft.com/office/drawing/2014/main" id="{2B4A2290-C28A-B10E-B6F8-4571068681C2}"/>
              </a:ext>
            </a:extLst>
          </p:cNvPr>
          <p:cNvGrpSpPr/>
          <p:nvPr/>
        </p:nvGrpSpPr>
        <p:grpSpPr>
          <a:xfrm>
            <a:off x="5844733" y="1617708"/>
            <a:ext cx="2553622" cy="2860325"/>
            <a:chOff x="1380325" y="456475"/>
            <a:chExt cx="4827625" cy="4811100"/>
          </a:xfrm>
        </p:grpSpPr>
        <p:sp>
          <p:nvSpPr>
            <p:cNvPr id="1209" name="Google Shape;252;p41">
              <a:extLst>
                <a:ext uri="{FF2B5EF4-FFF2-40B4-BE49-F238E27FC236}">
                  <a16:creationId xmlns:a16="http://schemas.microsoft.com/office/drawing/2014/main" id="{12D2BD37-3283-74CC-A0AC-4E27917852D1}"/>
                </a:ext>
              </a:extLst>
            </p:cNvPr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253;p41">
              <a:extLst>
                <a:ext uri="{FF2B5EF4-FFF2-40B4-BE49-F238E27FC236}">
                  <a16:creationId xmlns:a16="http://schemas.microsoft.com/office/drawing/2014/main" id="{FE0B2F22-26A2-5170-81EF-3088314D030C}"/>
                </a:ext>
              </a:extLst>
            </p:cNvPr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54;p41">
              <a:extLst>
                <a:ext uri="{FF2B5EF4-FFF2-40B4-BE49-F238E27FC236}">
                  <a16:creationId xmlns:a16="http://schemas.microsoft.com/office/drawing/2014/main" id="{530E4D71-F37C-D712-8305-733618D15F06}"/>
                </a:ext>
              </a:extLst>
            </p:cNvPr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55;p41">
              <a:extLst>
                <a:ext uri="{FF2B5EF4-FFF2-40B4-BE49-F238E27FC236}">
                  <a16:creationId xmlns:a16="http://schemas.microsoft.com/office/drawing/2014/main" id="{206D6BC8-A68F-918F-ECFB-063B786AF656}"/>
                </a:ext>
              </a:extLst>
            </p:cNvPr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56;p41">
              <a:extLst>
                <a:ext uri="{FF2B5EF4-FFF2-40B4-BE49-F238E27FC236}">
                  <a16:creationId xmlns:a16="http://schemas.microsoft.com/office/drawing/2014/main" id="{74656500-E93E-F274-DCA2-FF2B93CF40F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57;p41">
              <a:extLst>
                <a:ext uri="{FF2B5EF4-FFF2-40B4-BE49-F238E27FC236}">
                  <a16:creationId xmlns:a16="http://schemas.microsoft.com/office/drawing/2014/main" id="{3AFF707F-F9F1-C8FA-5FAE-BAF5BAA2A7C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58;p41">
              <a:extLst>
                <a:ext uri="{FF2B5EF4-FFF2-40B4-BE49-F238E27FC236}">
                  <a16:creationId xmlns:a16="http://schemas.microsoft.com/office/drawing/2014/main" id="{DB8EDE2F-0691-A370-F86D-B7F68EB62E0C}"/>
                </a:ext>
              </a:extLst>
            </p:cNvPr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59;p41">
              <a:extLst>
                <a:ext uri="{FF2B5EF4-FFF2-40B4-BE49-F238E27FC236}">
                  <a16:creationId xmlns:a16="http://schemas.microsoft.com/office/drawing/2014/main" id="{DE29C404-B422-4FF7-B11A-A53CC358464C}"/>
                </a:ext>
              </a:extLst>
            </p:cNvPr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60;p41">
              <a:extLst>
                <a:ext uri="{FF2B5EF4-FFF2-40B4-BE49-F238E27FC236}">
                  <a16:creationId xmlns:a16="http://schemas.microsoft.com/office/drawing/2014/main" id="{394F284D-94DB-5AC9-690B-BBE835D8D134}"/>
                </a:ext>
              </a:extLst>
            </p:cNvPr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61;p41">
              <a:extLst>
                <a:ext uri="{FF2B5EF4-FFF2-40B4-BE49-F238E27FC236}">
                  <a16:creationId xmlns:a16="http://schemas.microsoft.com/office/drawing/2014/main" id="{6A0AD864-B328-46AB-D48D-EE8EED4C1F1A}"/>
                </a:ext>
              </a:extLst>
            </p:cNvPr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62;p41">
              <a:extLst>
                <a:ext uri="{FF2B5EF4-FFF2-40B4-BE49-F238E27FC236}">
                  <a16:creationId xmlns:a16="http://schemas.microsoft.com/office/drawing/2014/main" id="{B43F5D2C-7EB1-CDF4-C1C5-1D0527B71590}"/>
                </a:ext>
              </a:extLst>
            </p:cNvPr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63;p41">
              <a:extLst>
                <a:ext uri="{FF2B5EF4-FFF2-40B4-BE49-F238E27FC236}">
                  <a16:creationId xmlns:a16="http://schemas.microsoft.com/office/drawing/2014/main" id="{1910E815-F13C-FC71-511C-C5322E1E8809}"/>
                </a:ext>
              </a:extLst>
            </p:cNvPr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64;p41">
              <a:extLst>
                <a:ext uri="{FF2B5EF4-FFF2-40B4-BE49-F238E27FC236}">
                  <a16:creationId xmlns:a16="http://schemas.microsoft.com/office/drawing/2014/main" id="{730162BC-4224-9EC0-B32E-565FC8B41007}"/>
                </a:ext>
              </a:extLst>
            </p:cNvPr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65;p41">
              <a:extLst>
                <a:ext uri="{FF2B5EF4-FFF2-40B4-BE49-F238E27FC236}">
                  <a16:creationId xmlns:a16="http://schemas.microsoft.com/office/drawing/2014/main" id="{1D2CC485-0A77-8A58-FDD1-91420A6926D8}"/>
                </a:ext>
              </a:extLst>
            </p:cNvPr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66;p41">
              <a:extLst>
                <a:ext uri="{FF2B5EF4-FFF2-40B4-BE49-F238E27FC236}">
                  <a16:creationId xmlns:a16="http://schemas.microsoft.com/office/drawing/2014/main" id="{A3FC556C-A3FC-63D6-A58F-044BFEE79772}"/>
                </a:ext>
              </a:extLst>
            </p:cNvPr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67;p41">
              <a:extLst>
                <a:ext uri="{FF2B5EF4-FFF2-40B4-BE49-F238E27FC236}">
                  <a16:creationId xmlns:a16="http://schemas.microsoft.com/office/drawing/2014/main" id="{8184FC22-63CF-6EDC-31E1-9854905BE98C}"/>
                </a:ext>
              </a:extLst>
            </p:cNvPr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68;p41">
              <a:extLst>
                <a:ext uri="{FF2B5EF4-FFF2-40B4-BE49-F238E27FC236}">
                  <a16:creationId xmlns:a16="http://schemas.microsoft.com/office/drawing/2014/main" id="{9CAA172A-EDBF-7358-3237-FD3CECFE4C7F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69;p41">
              <a:extLst>
                <a:ext uri="{FF2B5EF4-FFF2-40B4-BE49-F238E27FC236}">
                  <a16:creationId xmlns:a16="http://schemas.microsoft.com/office/drawing/2014/main" id="{F1141CA9-83B7-93C2-895E-8C26E69797B2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70;p41">
              <a:extLst>
                <a:ext uri="{FF2B5EF4-FFF2-40B4-BE49-F238E27FC236}">
                  <a16:creationId xmlns:a16="http://schemas.microsoft.com/office/drawing/2014/main" id="{B81D1708-E9DD-B78D-425F-35403D4059BA}"/>
                </a:ext>
              </a:extLst>
            </p:cNvPr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71;p41">
              <a:extLst>
                <a:ext uri="{FF2B5EF4-FFF2-40B4-BE49-F238E27FC236}">
                  <a16:creationId xmlns:a16="http://schemas.microsoft.com/office/drawing/2014/main" id="{D74B049C-A8AE-1A92-C776-809E8865AAD5}"/>
                </a:ext>
              </a:extLst>
            </p:cNvPr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72;p41">
              <a:extLst>
                <a:ext uri="{FF2B5EF4-FFF2-40B4-BE49-F238E27FC236}">
                  <a16:creationId xmlns:a16="http://schemas.microsoft.com/office/drawing/2014/main" id="{A7D853E5-CD79-F9E4-E6D0-07876D5283A2}"/>
                </a:ext>
              </a:extLst>
            </p:cNvPr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73;p41">
              <a:extLst>
                <a:ext uri="{FF2B5EF4-FFF2-40B4-BE49-F238E27FC236}">
                  <a16:creationId xmlns:a16="http://schemas.microsoft.com/office/drawing/2014/main" id="{0414713F-E333-CD73-C9AA-4FA41096DAC5}"/>
                </a:ext>
              </a:extLst>
            </p:cNvPr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74;p41">
              <a:extLst>
                <a:ext uri="{FF2B5EF4-FFF2-40B4-BE49-F238E27FC236}">
                  <a16:creationId xmlns:a16="http://schemas.microsoft.com/office/drawing/2014/main" id="{314EF13D-73F5-02BB-C69D-1E20C53801A4}"/>
                </a:ext>
              </a:extLst>
            </p:cNvPr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75;p41">
              <a:extLst>
                <a:ext uri="{FF2B5EF4-FFF2-40B4-BE49-F238E27FC236}">
                  <a16:creationId xmlns:a16="http://schemas.microsoft.com/office/drawing/2014/main" id="{51B46E17-D2D3-CF9D-4877-D31BD86925C3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76;p41">
              <a:extLst>
                <a:ext uri="{FF2B5EF4-FFF2-40B4-BE49-F238E27FC236}">
                  <a16:creationId xmlns:a16="http://schemas.microsoft.com/office/drawing/2014/main" id="{1F792E5C-B246-6F00-8DB1-E96C32388476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77;p41">
              <a:extLst>
                <a:ext uri="{FF2B5EF4-FFF2-40B4-BE49-F238E27FC236}">
                  <a16:creationId xmlns:a16="http://schemas.microsoft.com/office/drawing/2014/main" id="{7956AA45-46E9-6CF8-8BEE-F1ED96BE7949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78;p41">
              <a:extLst>
                <a:ext uri="{FF2B5EF4-FFF2-40B4-BE49-F238E27FC236}">
                  <a16:creationId xmlns:a16="http://schemas.microsoft.com/office/drawing/2014/main" id="{E600B7FA-1A9B-D4F3-0F7B-10594104F36D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279;p41">
              <a:extLst>
                <a:ext uri="{FF2B5EF4-FFF2-40B4-BE49-F238E27FC236}">
                  <a16:creationId xmlns:a16="http://schemas.microsoft.com/office/drawing/2014/main" id="{38321936-4B13-0457-8B26-147EC082622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80;p41">
              <a:extLst>
                <a:ext uri="{FF2B5EF4-FFF2-40B4-BE49-F238E27FC236}">
                  <a16:creationId xmlns:a16="http://schemas.microsoft.com/office/drawing/2014/main" id="{74893F3E-6F8A-6107-8012-DAEC1633D532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81;p41">
              <a:extLst>
                <a:ext uri="{FF2B5EF4-FFF2-40B4-BE49-F238E27FC236}">
                  <a16:creationId xmlns:a16="http://schemas.microsoft.com/office/drawing/2014/main" id="{E0E3C738-6F60-0D4B-40A3-B3B29DED40AE}"/>
                </a:ext>
              </a:extLst>
            </p:cNvPr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82;p41">
              <a:extLst>
                <a:ext uri="{FF2B5EF4-FFF2-40B4-BE49-F238E27FC236}">
                  <a16:creationId xmlns:a16="http://schemas.microsoft.com/office/drawing/2014/main" id="{8E98E24C-22B5-7BC8-4A1B-57033DF21C3F}"/>
                </a:ext>
              </a:extLst>
            </p:cNvPr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83;p41">
              <a:extLst>
                <a:ext uri="{FF2B5EF4-FFF2-40B4-BE49-F238E27FC236}">
                  <a16:creationId xmlns:a16="http://schemas.microsoft.com/office/drawing/2014/main" id="{0801434A-D167-E493-5225-0EA83B2F934F}"/>
                </a:ext>
              </a:extLst>
            </p:cNvPr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84;p41">
              <a:extLst>
                <a:ext uri="{FF2B5EF4-FFF2-40B4-BE49-F238E27FC236}">
                  <a16:creationId xmlns:a16="http://schemas.microsoft.com/office/drawing/2014/main" id="{D3838D3D-A053-12D4-830C-7896887776FA}"/>
                </a:ext>
              </a:extLst>
            </p:cNvPr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85;p41">
              <a:extLst>
                <a:ext uri="{FF2B5EF4-FFF2-40B4-BE49-F238E27FC236}">
                  <a16:creationId xmlns:a16="http://schemas.microsoft.com/office/drawing/2014/main" id="{A3F7E19E-1A34-8F50-0879-75684BC19119}"/>
                </a:ext>
              </a:extLst>
            </p:cNvPr>
            <p:cNvSpPr/>
            <p:nvPr/>
          </p:nvSpPr>
          <p:spPr>
            <a:xfrm>
              <a:off x="3094051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286;p41">
              <a:extLst>
                <a:ext uri="{FF2B5EF4-FFF2-40B4-BE49-F238E27FC236}">
                  <a16:creationId xmlns:a16="http://schemas.microsoft.com/office/drawing/2014/main" id="{0F43C000-F644-D340-10EA-5AA932C58BD9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87;p41">
              <a:extLst>
                <a:ext uri="{FF2B5EF4-FFF2-40B4-BE49-F238E27FC236}">
                  <a16:creationId xmlns:a16="http://schemas.microsoft.com/office/drawing/2014/main" id="{6BC8CA45-7D65-7C9D-30E2-7C04022E7CF5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88;p41">
              <a:extLst>
                <a:ext uri="{FF2B5EF4-FFF2-40B4-BE49-F238E27FC236}">
                  <a16:creationId xmlns:a16="http://schemas.microsoft.com/office/drawing/2014/main" id="{69CE7A0F-F295-28DD-8BF6-88A0BA8172F4}"/>
                </a:ext>
              </a:extLst>
            </p:cNvPr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89;p41">
              <a:extLst>
                <a:ext uri="{FF2B5EF4-FFF2-40B4-BE49-F238E27FC236}">
                  <a16:creationId xmlns:a16="http://schemas.microsoft.com/office/drawing/2014/main" id="{5BC07482-C768-0989-AB5C-2671EF1D8ECD}"/>
                </a:ext>
              </a:extLst>
            </p:cNvPr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90;p41">
              <a:extLst>
                <a:ext uri="{FF2B5EF4-FFF2-40B4-BE49-F238E27FC236}">
                  <a16:creationId xmlns:a16="http://schemas.microsoft.com/office/drawing/2014/main" id="{BB0C3804-03D2-1D9D-36D3-FC5AEC16C441}"/>
                </a:ext>
              </a:extLst>
            </p:cNvPr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91;p41">
              <a:extLst>
                <a:ext uri="{FF2B5EF4-FFF2-40B4-BE49-F238E27FC236}">
                  <a16:creationId xmlns:a16="http://schemas.microsoft.com/office/drawing/2014/main" id="{AEAEF330-4F33-9ADA-2F86-E81395559B2B}"/>
                </a:ext>
              </a:extLst>
            </p:cNvPr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92;p41">
              <a:extLst>
                <a:ext uri="{FF2B5EF4-FFF2-40B4-BE49-F238E27FC236}">
                  <a16:creationId xmlns:a16="http://schemas.microsoft.com/office/drawing/2014/main" id="{B1DF4888-DC08-1F25-B755-D10AD8560246}"/>
                </a:ext>
              </a:extLst>
            </p:cNvPr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93;p41">
              <a:extLst>
                <a:ext uri="{FF2B5EF4-FFF2-40B4-BE49-F238E27FC236}">
                  <a16:creationId xmlns:a16="http://schemas.microsoft.com/office/drawing/2014/main" id="{2C4823FF-5A5E-1565-BDEF-18236A3F545A}"/>
                </a:ext>
              </a:extLst>
            </p:cNvPr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94;p41">
              <a:extLst>
                <a:ext uri="{FF2B5EF4-FFF2-40B4-BE49-F238E27FC236}">
                  <a16:creationId xmlns:a16="http://schemas.microsoft.com/office/drawing/2014/main" id="{68097365-AF24-7CDD-7E55-9DAE92AAA48E}"/>
                </a:ext>
              </a:extLst>
            </p:cNvPr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95;p41">
              <a:extLst>
                <a:ext uri="{FF2B5EF4-FFF2-40B4-BE49-F238E27FC236}">
                  <a16:creationId xmlns:a16="http://schemas.microsoft.com/office/drawing/2014/main" id="{005FA886-7507-F08A-6F37-D5B6BD29EBB9}"/>
                </a:ext>
              </a:extLst>
            </p:cNvPr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96;p41">
              <a:extLst>
                <a:ext uri="{FF2B5EF4-FFF2-40B4-BE49-F238E27FC236}">
                  <a16:creationId xmlns:a16="http://schemas.microsoft.com/office/drawing/2014/main" id="{69FE4589-3F46-BC01-DA28-FCFFC4B5FB0A}"/>
                </a:ext>
              </a:extLst>
            </p:cNvPr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97;p41">
              <a:extLst>
                <a:ext uri="{FF2B5EF4-FFF2-40B4-BE49-F238E27FC236}">
                  <a16:creationId xmlns:a16="http://schemas.microsoft.com/office/drawing/2014/main" id="{4332CEE1-A724-B416-11D0-FA7338843B15}"/>
                </a:ext>
              </a:extLst>
            </p:cNvPr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98;p41">
              <a:extLst>
                <a:ext uri="{FF2B5EF4-FFF2-40B4-BE49-F238E27FC236}">
                  <a16:creationId xmlns:a16="http://schemas.microsoft.com/office/drawing/2014/main" id="{DA97B8D8-E65F-0C5D-8388-984913795E3C}"/>
                </a:ext>
              </a:extLst>
            </p:cNvPr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99;p41">
              <a:extLst>
                <a:ext uri="{FF2B5EF4-FFF2-40B4-BE49-F238E27FC236}">
                  <a16:creationId xmlns:a16="http://schemas.microsoft.com/office/drawing/2014/main" id="{24E1B5A7-07C8-52C9-5518-15291021EDF1}"/>
                </a:ext>
              </a:extLst>
            </p:cNvPr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00;p41">
              <a:extLst>
                <a:ext uri="{FF2B5EF4-FFF2-40B4-BE49-F238E27FC236}">
                  <a16:creationId xmlns:a16="http://schemas.microsoft.com/office/drawing/2014/main" id="{A55630A9-176A-9156-9C40-89147D329BC8}"/>
                </a:ext>
              </a:extLst>
            </p:cNvPr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01;p41">
              <a:extLst>
                <a:ext uri="{FF2B5EF4-FFF2-40B4-BE49-F238E27FC236}">
                  <a16:creationId xmlns:a16="http://schemas.microsoft.com/office/drawing/2014/main" id="{26E850E6-5F5B-7F4F-0917-EC1990DE539B}"/>
                </a:ext>
              </a:extLst>
            </p:cNvPr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02;p41">
              <a:extLst>
                <a:ext uri="{FF2B5EF4-FFF2-40B4-BE49-F238E27FC236}">
                  <a16:creationId xmlns:a16="http://schemas.microsoft.com/office/drawing/2014/main" id="{8601EFEF-F906-33EB-0AB0-0C33A8047AC5}"/>
                </a:ext>
              </a:extLst>
            </p:cNvPr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03;p41">
              <a:extLst>
                <a:ext uri="{FF2B5EF4-FFF2-40B4-BE49-F238E27FC236}">
                  <a16:creationId xmlns:a16="http://schemas.microsoft.com/office/drawing/2014/main" id="{3B707BCD-4024-DFD9-54A5-30771066EA85}"/>
                </a:ext>
              </a:extLst>
            </p:cNvPr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04;p41">
              <a:extLst>
                <a:ext uri="{FF2B5EF4-FFF2-40B4-BE49-F238E27FC236}">
                  <a16:creationId xmlns:a16="http://schemas.microsoft.com/office/drawing/2014/main" id="{C0076521-CF3D-B294-22AC-0FD774B59B98}"/>
                </a:ext>
              </a:extLst>
            </p:cNvPr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05;p41">
              <a:extLst>
                <a:ext uri="{FF2B5EF4-FFF2-40B4-BE49-F238E27FC236}">
                  <a16:creationId xmlns:a16="http://schemas.microsoft.com/office/drawing/2014/main" id="{B14A2AFD-8B9A-C0B9-828F-944CEF5546B6}"/>
                </a:ext>
              </a:extLst>
            </p:cNvPr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06;p41">
              <a:extLst>
                <a:ext uri="{FF2B5EF4-FFF2-40B4-BE49-F238E27FC236}">
                  <a16:creationId xmlns:a16="http://schemas.microsoft.com/office/drawing/2014/main" id="{EAA9DB30-CB76-F471-FDBC-6FBD3F7D3D51}"/>
                </a:ext>
              </a:extLst>
            </p:cNvPr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07;p41">
              <a:extLst>
                <a:ext uri="{FF2B5EF4-FFF2-40B4-BE49-F238E27FC236}">
                  <a16:creationId xmlns:a16="http://schemas.microsoft.com/office/drawing/2014/main" id="{002FE39E-845E-0C9D-F522-142555CB0AAF}"/>
                </a:ext>
              </a:extLst>
            </p:cNvPr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08;p41">
              <a:extLst>
                <a:ext uri="{FF2B5EF4-FFF2-40B4-BE49-F238E27FC236}">
                  <a16:creationId xmlns:a16="http://schemas.microsoft.com/office/drawing/2014/main" id="{50CD78B3-B443-4095-BD9F-C818801BBD75}"/>
                </a:ext>
              </a:extLst>
            </p:cNvPr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09;p41">
              <a:extLst>
                <a:ext uri="{FF2B5EF4-FFF2-40B4-BE49-F238E27FC236}">
                  <a16:creationId xmlns:a16="http://schemas.microsoft.com/office/drawing/2014/main" id="{C7493356-9946-2FDF-0EF3-184A49061931}"/>
                </a:ext>
              </a:extLst>
            </p:cNvPr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10;p41">
              <a:extLst>
                <a:ext uri="{FF2B5EF4-FFF2-40B4-BE49-F238E27FC236}">
                  <a16:creationId xmlns:a16="http://schemas.microsoft.com/office/drawing/2014/main" id="{6E09BBDF-C01A-9BDB-32B9-AF333583DFCB}"/>
                </a:ext>
              </a:extLst>
            </p:cNvPr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11;p41">
              <a:extLst>
                <a:ext uri="{FF2B5EF4-FFF2-40B4-BE49-F238E27FC236}">
                  <a16:creationId xmlns:a16="http://schemas.microsoft.com/office/drawing/2014/main" id="{8FB9B25A-C884-750F-249F-E412619A325B}"/>
                </a:ext>
              </a:extLst>
            </p:cNvPr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12;p41">
              <a:extLst>
                <a:ext uri="{FF2B5EF4-FFF2-40B4-BE49-F238E27FC236}">
                  <a16:creationId xmlns:a16="http://schemas.microsoft.com/office/drawing/2014/main" id="{A0163D28-58E0-2334-10B9-1E569D5E4B23}"/>
                </a:ext>
              </a:extLst>
            </p:cNvPr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13;p41">
              <a:extLst>
                <a:ext uri="{FF2B5EF4-FFF2-40B4-BE49-F238E27FC236}">
                  <a16:creationId xmlns:a16="http://schemas.microsoft.com/office/drawing/2014/main" id="{5ACB6D73-2632-EAA7-E5D3-80AAA2CEE47F}"/>
                </a:ext>
              </a:extLst>
            </p:cNvPr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14;p41">
              <a:extLst>
                <a:ext uri="{FF2B5EF4-FFF2-40B4-BE49-F238E27FC236}">
                  <a16:creationId xmlns:a16="http://schemas.microsoft.com/office/drawing/2014/main" id="{73083167-F470-BE57-7B62-D45E045018EC}"/>
                </a:ext>
              </a:extLst>
            </p:cNvPr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315;p41">
              <a:extLst>
                <a:ext uri="{FF2B5EF4-FFF2-40B4-BE49-F238E27FC236}">
                  <a16:creationId xmlns:a16="http://schemas.microsoft.com/office/drawing/2014/main" id="{A982A146-9D9C-A573-0756-FA65DA444939}"/>
                </a:ext>
              </a:extLst>
            </p:cNvPr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316;p41">
              <a:extLst>
                <a:ext uri="{FF2B5EF4-FFF2-40B4-BE49-F238E27FC236}">
                  <a16:creationId xmlns:a16="http://schemas.microsoft.com/office/drawing/2014/main" id="{C0DFA6B6-0749-8C56-42DE-E00F95B4D84B}"/>
                </a:ext>
              </a:extLst>
            </p:cNvPr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17;p41">
              <a:extLst>
                <a:ext uri="{FF2B5EF4-FFF2-40B4-BE49-F238E27FC236}">
                  <a16:creationId xmlns:a16="http://schemas.microsoft.com/office/drawing/2014/main" id="{9B482DA9-5C0B-FBE9-8603-47A1B8D92F75}"/>
                </a:ext>
              </a:extLst>
            </p:cNvPr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18;p41">
              <a:extLst>
                <a:ext uri="{FF2B5EF4-FFF2-40B4-BE49-F238E27FC236}">
                  <a16:creationId xmlns:a16="http://schemas.microsoft.com/office/drawing/2014/main" id="{B4F1128B-503D-7712-2D4A-18CB9E3ED73F}"/>
                </a:ext>
              </a:extLst>
            </p:cNvPr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19;p41">
              <a:extLst>
                <a:ext uri="{FF2B5EF4-FFF2-40B4-BE49-F238E27FC236}">
                  <a16:creationId xmlns:a16="http://schemas.microsoft.com/office/drawing/2014/main" id="{DE4C5794-7AC6-56B3-E64D-17269CB216CB}"/>
                </a:ext>
              </a:extLst>
            </p:cNvPr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320;p41">
              <a:extLst>
                <a:ext uri="{FF2B5EF4-FFF2-40B4-BE49-F238E27FC236}">
                  <a16:creationId xmlns:a16="http://schemas.microsoft.com/office/drawing/2014/main" id="{35BE8D79-E0F6-5CEB-4037-D5C72F3768EC}"/>
                </a:ext>
              </a:extLst>
            </p:cNvPr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21;p41">
              <a:extLst>
                <a:ext uri="{FF2B5EF4-FFF2-40B4-BE49-F238E27FC236}">
                  <a16:creationId xmlns:a16="http://schemas.microsoft.com/office/drawing/2014/main" id="{1C3B1DB0-FE95-48FF-5CF9-9DDFF32E7D28}"/>
                </a:ext>
              </a:extLst>
            </p:cNvPr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322;p41">
              <a:extLst>
                <a:ext uri="{FF2B5EF4-FFF2-40B4-BE49-F238E27FC236}">
                  <a16:creationId xmlns:a16="http://schemas.microsoft.com/office/drawing/2014/main" id="{EDC5ADB5-EE2F-91F5-35BE-8E78D5322D03}"/>
                </a:ext>
              </a:extLst>
            </p:cNvPr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23;p41">
              <a:extLst>
                <a:ext uri="{FF2B5EF4-FFF2-40B4-BE49-F238E27FC236}">
                  <a16:creationId xmlns:a16="http://schemas.microsoft.com/office/drawing/2014/main" id="{6267E3E9-041B-5499-35A0-E3E5DE4AA674}"/>
                </a:ext>
              </a:extLst>
            </p:cNvPr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24;p41">
              <a:extLst>
                <a:ext uri="{FF2B5EF4-FFF2-40B4-BE49-F238E27FC236}">
                  <a16:creationId xmlns:a16="http://schemas.microsoft.com/office/drawing/2014/main" id="{8C150AFC-9382-AA0B-4182-B8DFE56ED132}"/>
                </a:ext>
              </a:extLst>
            </p:cNvPr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25;p41">
              <a:extLst>
                <a:ext uri="{FF2B5EF4-FFF2-40B4-BE49-F238E27FC236}">
                  <a16:creationId xmlns:a16="http://schemas.microsoft.com/office/drawing/2014/main" id="{0FA90F2A-0CE8-B0B6-071A-CEE8CD0F0856}"/>
                </a:ext>
              </a:extLst>
            </p:cNvPr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26;p41">
              <a:extLst>
                <a:ext uri="{FF2B5EF4-FFF2-40B4-BE49-F238E27FC236}">
                  <a16:creationId xmlns:a16="http://schemas.microsoft.com/office/drawing/2014/main" id="{D54F8373-D752-4238-D87B-9D6B12F77275}"/>
                </a:ext>
              </a:extLst>
            </p:cNvPr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27;p41">
              <a:extLst>
                <a:ext uri="{FF2B5EF4-FFF2-40B4-BE49-F238E27FC236}">
                  <a16:creationId xmlns:a16="http://schemas.microsoft.com/office/drawing/2014/main" id="{1C03491D-1B6E-03A6-F1D3-9172674D5304}"/>
                </a:ext>
              </a:extLst>
            </p:cNvPr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28;p41">
              <a:extLst>
                <a:ext uri="{FF2B5EF4-FFF2-40B4-BE49-F238E27FC236}">
                  <a16:creationId xmlns:a16="http://schemas.microsoft.com/office/drawing/2014/main" id="{F543CB11-5DE4-D020-BBEA-870602B82FBC}"/>
                </a:ext>
              </a:extLst>
            </p:cNvPr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29;p41">
              <a:extLst>
                <a:ext uri="{FF2B5EF4-FFF2-40B4-BE49-F238E27FC236}">
                  <a16:creationId xmlns:a16="http://schemas.microsoft.com/office/drawing/2014/main" id="{A08586B6-B8DC-5F10-5F07-D8971920A529}"/>
                </a:ext>
              </a:extLst>
            </p:cNvPr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0;p41">
              <a:extLst>
                <a:ext uri="{FF2B5EF4-FFF2-40B4-BE49-F238E27FC236}">
                  <a16:creationId xmlns:a16="http://schemas.microsoft.com/office/drawing/2014/main" id="{B936FB00-D8CA-09A6-AB1F-010A180B5D6D}"/>
                </a:ext>
              </a:extLst>
            </p:cNvPr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1;p41">
              <a:extLst>
                <a:ext uri="{FF2B5EF4-FFF2-40B4-BE49-F238E27FC236}">
                  <a16:creationId xmlns:a16="http://schemas.microsoft.com/office/drawing/2014/main" id="{89ACDA96-A3CB-3FD8-801B-E7C3D1C6E7C3}"/>
                </a:ext>
              </a:extLst>
            </p:cNvPr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2;p41">
              <a:extLst>
                <a:ext uri="{FF2B5EF4-FFF2-40B4-BE49-F238E27FC236}">
                  <a16:creationId xmlns:a16="http://schemas.microsoft.com/office/drawing/2014/main" id="{D26ABB5C-BBC0-E33A-AFF4-8077A5E95F0A}"/>
                </a:ext>
              </a:extLst>
            </p:cNvPr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3;p41">
              <a:extLst>
                <a:ext uri="{FF2B5EF4-FFF2-40B4-BE49-F238E27FC236}">
                  <a16:creationId xmlns:a16="http://schemas.microsoft.com/office/drawing/2014/main" id="{9B9EC6E5-D476-5698-CF51-277BC216F128}"/>
                </a:ext>
              </a:extLst>
            </p:cNvPr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;p41">
              <a:extLst>
                <a:ext uri="{FF2B5EF4-FFF2-40B4-BE49-F238E27FC236}">
                  <a16:creationId xmlns:a16="http://schemas.microsoft.com/office/drawing/2014/main" id="{2813E11F-FEC8-4FE4-32D4-6F1A3C5BA966}"/>
                </a:ext>
              </a:extLst>
            </p:cNvPr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5;p41">
              <a:extLst>
                <a:ext uri="{FF2B5EF4-FFF2-40B4-BE49-F238E27FC236}">
                  <a16:creationId xmlns:a16="http://schemas.microsoft.com/office/drawing/2014/main" id="{C80F4076-1C24-29CC-ADE0-A323B451C1B5}"/>
                </a:ext>
              </a:extLst>
            </p:cNvPr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6;p41">
              <a:extLst>
                <a:ext uri="{FF2B5EF4-FFF2-40B4-BE49-F238E27FC236}">
                  <a16:creationId xmlns:a16="http://schemas.microsoft.com/office/drawing/2014/main" id="{BEB58457-AD9C-035E-56A5-6D10EB675C95}"/>
                </a:ext>
              </a:extLst>
            </p:cNvPr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7;p41">
              <a:extLst>
                <a:ext uri="{FF2B5EF4-FFF2-40B4-BE49-F238E27FC236}">
                  <a16:creationId xmlns:a16="http://schemas.microsoft.com/office/drawing/2014/main" id="{4C43652B-A252-1CB1-D075-A171FC2EFD49}"/>
                </a:ext>
              </a:extLst>
            </p:cNvPr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8;p41">
              <a:extLst>
                <a:ext uri="{FF2B5EF4-FFF2-40B4-BE49-F238E27FC236}">
                  <a16:creationId xmlns:a16="http://schemas.microsoft.com/office/drawing/2014/main" id="{B4629626-2F80-C721-22BF-09E3AF3DA9D7}"/>
                </a:ext>
              </a:extLst>
            </p:cNvPr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9;p41">
              <a:extLst>
                <a:ext uri="{FF2B5EF4-FFF2-40B4-BE49-F238E27FC236}">
                  <a16:creationId xmlns:a16="http://schemas.microsoft.com/office/drawing/2014/main" id="{C080BB98-AC4E-3535-A6C1-8A6C1A4232B0}"/>
                </a:ext>
              </a:extLst>
            </p:cNvPr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40;p41">
              <a:extLst>
                <a:ext uri="{FF2B5EF4-FFF2-40B4-BE49-F238E27FC236}">
                  <a16:creationId xmlns:a16="http://schemas.microsoft.com/office/drawing/2014/main" id="{B77CC242-262E-BF7D-4495-6CA0263DE2EB}"/>
                </a:ext>
              </a:extLst>
            </p:cNvPr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41;p41">
              <a:extLst>
                <a:ext uri="{FF2B5EF4-FFF2-40B4-BE49-F238E27FC236}">
                  <a16:creationId xmlns:a16="http://schemas.microsoft.com/office/drawing/2014/main" id="{D9A5D677-E337-573A-3E41-7B6B466BC29E}"/>
                </a:ext>
              </a:extLst>
            </p:cNvPr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42;p41">
              <a:extLst>
                <a:ext uri="{FF2B5EF4-FFF2-40B4-BE49-F238E27FC236}">
                  <a16:creationId xmlns:a16="http://schemas.microsoft.com/office/drawing/2014/main" id="{545305B0-2AEE-C55F-F64D-F075B6DEFC1D}"/>
                </a:ext>
              </a:extLst>
            </p:cNvPr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43;p41">
              <a:extLst>
                <a:ext uri="{FF2B5EF4-FFF2-40B4-BE49-F238E27FC236}">
                  <a16:creationId xmlns:a16="http://schemas.microsoft.com/office/drawing/2014/main" id="{EE9DD6A0-738E-DDE3-8346-17518B0870B1}"/>
                </a:ext>
              </a:extLst>
            </p:cNvPr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44;p41">
              <a:extLst>
                <a:ext uri="{FF2B5EF4-FFF2-40B4-BE49-F238E27FC236}">
                  <a16:creationId xmlns:a16="http://schemas.microsoft.com/office/drawing/2014/main" id="{8DDDCCB2-489F-3A50-E78F-AC215FE0510D}"/>
                </a:ext>
              </a:extLst>
            </p:cNvPr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45;p41">
              <a:extLst>
                <a:ext uri="{FF2B5EF4-FFF2-40B4-BE49-F238E27FC236}">
                  <a16:creationId xmlns:a16="http://schemas.microsoft.com/office/drawing/2014/main" id="{13CB3344-1E0C-C10C-6151-8B803008514A}"/>
                </a:ext>
              </a:extLst>
            </p:cNvPr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46;p41">
              <a:extLst>
                <a:ext uri="{FF2B5EF4-FFF2-40B4-BE49-F238E27FC236}">
                  <a16:creationId xmlns:a16="http://schemas.microsoft.com/office/drawing/2014/main" id="{6BD00538-C660-32E5-0C2D-73C91EAB161E}"/>
                </a:ext>
              </a:extLst>
            </p:cNvPr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47;p41">
              <a:extLst>
                <a:ext uri="{FF2B5EF4-FFF2-40B4-BE49-F238E27FC236}">
                  <a16:creationId xmlns:a16="http://schemas.microsoft.com/office/drawing/2014/main" id="{4777FD70-6DAD-98B4-08F0-AB83CCF5978D}"/>
                </a:ext>
              </a:extLst>
            </p:cNvPr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48;p41">
              <a:extLst>
                <a:ext uri="{FF2B5EF4-FFF2-40B4-BE49-F238E27FC236}">
                  <a16:creationId xmlns:a16="http://schemas.microsoft.com/office/drawing/2014/main" id="{82B17C1C-1A5A-A452-0EEA-D6A4E82B3E69}"/>
                </a:ext>
              </a:extLst>
            </p:cNvPr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49;p41">
              <a:extLst>
                <a:ext uri="{FF2B5EF4-FFF2-40B4-BE49-F238E27FC236}">
                  <a16:creationId xmlns:a16="http://schemas.microsoft.com/office/drawing/2014/main" id="{0CF9A989-2B30-EF49-B099-2CCDBED9B6C0}"/>
                </a:ext>
              </a:extLst>
            </p:cNvPr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50;p41">
              <a:extLst>
                <a:ext uri="{FF2B5EF4-FFF2-40B4-BE49-F238E27FC236}">
                  <a16:creationId xmlns:a16="http://schemas.microsoft.com/office/drawing/2014/main" id="{DFA646FC-4C9C-D6BB-6657-9A110A0DA348}"/>
                </a:ext>
              </a:extLst>
            </p:cNvPr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51;p41">
              <a:extLst>
                <a:ext uri="{FF2B5EF4-FFF2-40B4-BE49-F238E27FC236}">
                  <a16:creationId xmlns:a16="http://schemas.microsoft.com/office/drawing/2014/main" id="{FFBBFA10-DDAB-FFB0-2976-E42685275A58}"/>
                </a:ext>
              </a:extLst>
            </p:cNvPr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52;p41">
              <a:extLst>
                <a:ext uri="{FF2B5EF4-FFF2-40B4-BE49-F238E27FC236}">
                  <a16:creationId xmlns:a16="http://schemas.microsoft.com/office/drawing/2014/main" id="{EC2E699D-C452-8994-A41B-705ABD12CA4E}"/>
                </a:ext>
              </a:extLst>
            </p:cNvPr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53;p41">
              <a:extLst>
                <a:ext uri="{FF2B5EF4-FFF2-40B4-BE49-F238E27FC236}">
                  <a16:creationId xmlns:a16="http://schemas.microsoft.com/office/drawing/2014/main" id="{F425C49F-F102-27DC-4CAF-C068DD839A02}"/>
                </a:ext>
              </a:extLst>
            </p:cNvPr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54;p41">
              <a:extLst>
                <a:ext uri="{FF2B5EF4-FFF2-40B4-BE49-F238E27FC236}">
                  <a16:creationId xmlns:a16="http://schemas.microsoft.com/office/drawing/2014/main" id="{B2D473EE-CF0C-5638-1217-A08193A0930D}"/>
                </a:ext>
              </a:extLst>
            </p:cNvPr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55;p41">
              <a:extLst>
                <a:ext uri="{FF2B5EF4-FFF2-40B4-BE49-F238E27FC236}">
                  <a16:creationId xmlns:a16="http://schemas.microsoft.com/office/drawing/2014/main" id="{1F5A5468-1494-2454-7167-B6AD630B9E20}"/>
                </a:ext>
              </a:extLst>
            </p:cNvPr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56;p41">
              <a:extLst>
                <a:ext uri="{FF2B5EF4-FFF2-40B4-BE49-F238E27FC236}">
                  <a16:creationId xmlns:a16="http://schemas.microsoft.com/office/drawing/2014/main" id="{BEFD1EF3-3088-C9C4-FF00-3D861F9D6F95}"/>
                </a:ext>
              </a:extLst>
            </p:cNvPr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57;p41">
              <a:extLst>
                <a:ext uri="{FF2B5EF4-FFF2-40B4-BE49-F238E27FC236}">
                  <a16:creationId xmlns:a16="http://schemas.microsoft.com/office/drawing/2014/main" id="{4D8D7176-7BA7-F6D1-AC55-7E0107C369D9}"/>
                </a:ext>
              </a:extLst>
            </p:cNvPr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58;p41">
              <a:extLst>
                <a:ext uri="{FF2B5EF4-FFF2-40B4-BE49-F238E27FC236}">
                  <a16:creationId xmlns:a16="http://schemas.microsoft.com/office/drawing/2014/main" id="{1AA00DB0-49D8-7E3E-375D-D1816A4C43E0}"/>
                </a:ext>
              </a:extLst>
            </p:cNvPr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59;p41">
              <a:extLst>
                <a:ext uri="{FF2B5EF4-FFF2-40B4-BE49-F238E27FC236}">
                  <a16:creationId xmlns:a16="http://schemas.microsoft.com/office/drawing/2014/main" id="{28AD42B3-E608-7BE8-59F5-C43033958780}"/>
                </a:ext>
              </a:extLst>
            </p:cNvPr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60;p41">
              <a:extLst>
                <a:ext uri="{FF2B5EF4-FFF2-40B4-BE49-F238E27FC236}">
                  <a16:creationId xmlns:a16="http://schemas.microsoft.com/office/drawing/2014/main" id="{1BCF3F8A-8E36-4A2D-549A-AAD50E02C4A7}"/>
                </a:ext>
              </a:extLst>
            </p:cNvPr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61;p41">
              <a:extLst>
                <a:ext uri="{FF2B5EF4-FFF2-40B4-BE49-F238E27FC236}">
                  <a16:creationId xmlns:a16="http://schemas.microsoft.com/office/drawing/2014/main" id="{FA0F174D-CD69-60F1-2F7A-94D3B40A5988}"/>
                </a:ext>
              </a:extLst>
            </p:cNvPr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62;p41">
              <a:extLst>
                <a:ext uri="{FF2B5EF4-FFF2-40B4-BE49-F238E27FC236}">
                  <a16:creationId xmlns:a16="http://schemas.microsoft.com/office/drawing/2014/main" id="{B6441F7F-060B-F38E-F418-28C3BAE99602}"/>
                </a:ext>
              </a:extLst>
            </p:cNvPr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63;p41">
              <a:extLst>
                <a:ext uri="{FF2B5EF4-FFF2-40B4-BE49-F238E27FC236}">
                  <a16:creationId xmlns:a16="http://schemas.microsoft.com/office/drawing/2014/main" id="{CBFF633A-3276-33B6-DA14-B8C12275973F}"/>
                </a:ext>
              </a:extLst>
            </p:cNvPr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64;p41">
              <a:extLst>
                <a:ext uri="{FF2B5EF4-FFF2-40B4-BE49-F238E27FC236}">
                  <a16:creationId xmlns:a16="http://schemas.microsoft.com/office/drawing/2014/main" id="{941286EE-C7CD-4D0B-A306-69282DBFF2FB}"/>
                </a:ext>
              </a:extLst>
            </p:cNvPr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65;p41">
              <a:extLst>
                <a:ext uri="{FF2B5EF4-FFF2-40B4-BE49-F238E27FC236}">
                  <a16:creationId xmlns:a16="http://schemas.microsoft.com/office/drawing/2014/main" id="{993EF2A4-CA8E-9E03-1BD2-3FA6AF7471BF}"/>
                </a:ext>
              </a:extLst>
            </p:cNvPr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66;p41">
              <a:extLst>
                <a:ext uri="{FF2B5EF4-FFF2-40B4-BE49-F238E27FC236}">
                  <a16:creationId xmlns:a16="http://schemas.microsoft.com/office/drawing/2014/main" id="{A3FCD447-55E6-90E5-C310-44DD2C4453A5}"/>
                </a:ext>
              </a:extLst>
            </p:cNvPr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67;p41">
              <a:extLst>
                <a:ext uri="{FF2B5EF4-FFF2-40B4-BE49-F238E27FC236}">
                  <a16:creationId xmlns:a16="http://schemas.microsoft.com/office/drawing/2014/main" id="{11782117-7530-7964-B5E7-BA1C0F9F0C0C}"/>
                </a:ext>
              </a:extLst>
            </p:cNvPr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68;p41">
              <a:extLst>
                <a:ext uri="{FF2B5EF4-FFF2-40B4-BE49-F238E27FC236}">
                  <a16:creationId xmlns:a16="http://schemas.microsoft.com/office/drawing/2014/main" id="{84107DA5-AFA3-5C4F-B28F-3C83A16DF02C}"/>
                </a:ext>
              </a:extLst>
            </p:cNvPr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69;p41">
              <a:extLst>
                <a:ext uri="{FF2B5EF4-FFF2-40B4-BE49-F238E27FC236}">
                  <a16:creationId xmlns:a16="http://schemas.microsoft.com/office/drawing/2014/main" id="{FBCDA5E1-D670-200B-112C-E6D5C4282BEA}"/>
                </a:ext>
              </a:extLst>
            </p:cNvPr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70;p41">
              <a:extLst>
                <a:ext uri="{FF2B5EF4-FFF2-40B4-BE49-F238E27FC236}">
                  <a16:creationId xmlns:a16="http://schemas.microsoft.com/office/drawing/2014/main" id="{BD511AB3-21B3-95E4-578A-CDE6DB5CFAD7}"/>
                </a:ext>
              </a:extLst>
            </p:cNvPr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71;p41">
              <a:extLst>
                <a:ext uri="{FF2B5EF4-FFF2-40B4-BE49-F238E27FC236}">
                  <a16:creationId xmlns:a16="http://schemas.microsoft.com/office/drawing/2014/main" id="{355078A2-966D-1EC9-0B39-42DEE5C796B7}"/>
                </a:ext>
              </a:extLst>
            </p:cNvPr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72;p41">
              <a:extLst>
                <a:ext uri="{FF2B5EF4-FFF2-40B4-BE49-F238E27FC236}">
                  <a16:creationId xmlns:a16="http://schemas.microsoft.com/office/drawing/2014/main" id="{364E88E7-5348-C5A4-8337-9990FF2E695F}"/>
                </a:ext>
              </a:extLst>
            </p:cNvPr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73;p41">
              <a:extLst>
                <a:ext uri="{FF2B5EF4-FFF2-40B4-BE49-F238E27FC236}">
                  <a16:creationId xmlns:a16="http://schemas.microsoft.com/office/drawing/2014/main" id="{525C3D17-C88D-4B3C-7329-BB00BEE0DB0D}"/>
                </a:ext>
              </a:extLst>
            </p:cNvPr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74;p41">
              <a:extLst>
                <a:ext uri="{FF2B5EF4-FFF2-40B4-BE49-F238E27FC236}">
                  <a16:creationId xmlns:a16="http://schemas.microsoft.com/office/drawing/2014/main" id="{DB1F66F8-FDB3-35BD-971D-556FBF0918C6}"/>
                </a:ext>
              </a:extLst>
            </p:cNvPr>
            <p:cNvSpPr/>
            <p:nvPr/>
          </p:nvSpPr>
          <p:spPr>
            <a:xfrm>
              <a:off x="3218300" y="2125776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375;p41">
              <a:extLst>
                <a:ext uri="{FF2B5EF4-FFF2-40B4-BE49-F238E27FC236}">
                  <a16:creationId xmlns:a16="http://schemas.microsoft.com/office/drawing/2014/main" id="{BD747D12-E4FC-8316-3C10-B37337B88BB5}"/>
                </a:ext>
              </a:extLst>
            </p:cNvPr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76;p41">
              <a:extLst>
                <a:ext uri="{FF2B5EF4-FFF2-40B4-BE49-F238E27FC236}">
                  <a16:creationId xmlns:a16="http://schemas.microsoft.com/office/drawing/2014/main" id="{20B36E23-1DDB-0FAA-F8D7-4E841E5759D0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77;p41">
              <a:extLst>
                <a:ext uri="{FF2B5EF4-FFF2-40B4-BE49-F238E27FC236}">
                  <a16:creationId xmlns:a16="http://schemas.microsoft.com/office/drawing/2014/main" id="{FCC2CD6D-473D-33BD-7251-6F6D5848B932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78;p41">
              <a:extLst>
                <a:ext uri="{FF2B5EF4-FFF2-40B4-BE49-F238E27FC236}">
                  <a16:creationId xmlns:a16="http://schemas.microsoft.com/office/drawing/2014/main" id="{7FCBBB35-196E-767E-1972-3F2AEEBC24A9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79;p41">
              <a:extLst>
                <a:ext uri="{FF2B5EF4-FFF2-40B4-BE49-F238E27FC236}">
                  <a16:creationId xmlns:a16="http://schemas.microsoft.com/office/drawing/2014/main" id="{3D98B274-DB20-90B6-AE00-9E87ECF75767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80;p41">
              <a:extLst>
                <a:ext uri="{FF2B5EF4-FFF2-40B4-BE49-F238E27FC236}">
                  <a16:creationId xmlns:a16="http://schemas.microsoft.com/office/drawing/2014/main" id="{E7E502B0-AB9F-4B6D-BADC-FDCFF74BB0E5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81;p41">
              <a:extLst>
                <a:ext uri="{FF2B5EF4-FFF2-40B4-BE49-F238E27FC236}">
                  <a16:creationId xmlns:a16="http://schemas.microsoft.com/office/drawing/2014/main" id="{71E33451-0B1C-3E34-D36F-6B63F7F9EE8E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82;p41">
              <a:extLst>
                <a:ext uri="{FF2B5EF4-FFF2-40B4-BE49-F238E27FC236}">
                  <a16:creationId xmlns:a16="http://schemas.microsoft.com/office/drawing/2014/main" id="{FE6A575D-E290-F696-1ED4-6C57D71E979A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83;p41">
              <a:extLst>
                <a:ext uri="{FF2B5EF4-FFF2-40B4-BE49-F238E27FC236}">
                  <a16:creationId xmlns:a16="http://schemas.microsoft.com/office/drawing/2014/main" id="{29EB77AC-032D-2BCD-BC4C-33BAD817F4BD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84;p41">
              <a:extLst>
                <a:ext uri="{FF2B5EF4-FFF2-40B4-BE49-F238E27FC236}">
                  <a16:creationId xmlns:a16="http://schemas.microsoft.com/office/drawing/2014/main" id="{55BD77DB-5D7F-BBF3-19CC-CD6AC9D33674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85;p41">
              <a:extLst>
                <a:ext uri="{FF2B5EF4-FFF2-40B4-BE49-F238E27FC236}">
                  <a16:creationId xmlns:a16="http://schemas.microsoft.com/office/drawing/2014/main" id="{23ABB650-B419-4778-469C-A2B9C850B72A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86;p41">
              <a:extLst>
                <a:ext uri="{FF2B5EF4-FFF2-40B4-BE49-F238E27FC236}">
                  <a16:creationId xmlns:a16="http://schemas.microsoft.com/office/drawing/2014/main" id="{571EE00F-D88D-C95E-0976-E20261F7C7E0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87;p41">
              <a:extLst>
                <a:ext uri="{FF2B5EF4-FFF2-40B4-BE49-F238E27FC236}">
                  <a16:creationId xmlns:a16="http://schemas.microsoft.com/office/drawing/2014/main" id="{B2B6EA72-AACC-8596-4727-2BC54037A3E5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88;p41">
              <a:extLst>
                <a:ext uri="{FF2B5EF4-FFF2-40B4-BE49-F238E27FC236}">
                  <a16:creationId xmlns:a16="http://schemas.microsoft.com/office/drawing/2014/main" id="{854D4A30-B611-C8E5-6BFA-CF44412C7660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89;p41">
              <a:extLst>
                <a:ext uri="{FF2B5EF4-FFF2-40B4-BE49-F238E27FC236}">
                  <a16:creationId xmlns:a16="http://schemas.microsoft.com/office/drawing/2014/main" id="{09A80DA1-B963-8ED3-FD20-6E4498BF394D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90;p41">
              <a:extLst>
                <a:ext uri="{FF2B5EF4-FFF2-40B4-BE49-F238E27FC236}">
                  <a16:creationId xmlns:a16="http://schemas.microsoft.com/office/drawing/2014/main" id="{BB6FA666-6BE8-F9A2-9A1A-3E05544F5802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91;p41">
              <a:extLst>
                <a:ext uri="{FF2B5EF4-FFF2-40B4-BE49-F238E27FC236}">
                  <a16:creationId xmlns:a16="http://schemas.microsoft.com/office/drawing/2014/main" id="{C446C849-1620-49E0-BC63-1B3F96729800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92;p41">
              <a:extLst>
                <a:ext uri="{FF2B5EF4-FFF2-40B4-BE49-F238E27FC236}">
                  <a16:creationId xmlns:a16="http://schemas.microsoft.com/office/drawing/2014/main" id="{9126A3C4-5C2E-C851-AA9C-2C59B83BE00B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93;p41">
              <a:extLst>
                <a:ext uri="{FF2B5EF4-FFF2-40B4-BE49-F238E27FC236}">
                  <a16:creationId xmlns:a16="http://schemas.microsoft.com/office/drawing/2014/main" id="{2BA3BF89-7064-32A3-1CC2-C5CC4A724D77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94;p41">
              <a:extLst>
                <a:ext uri="{FF2B5EF4-FFF2-40B4-BE49-F238E27FC236}">
                  <a16:creationId xmlns:a16="http://schemas.microsoft.com/office/drawing/2014/main" id="{AF493F99-D8BC-E22D-AB26-9C4CF904E6A6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95;p41">
              <a:extLst>
                <a:ext uri="{FF2B5EF4-FFF2-40B4-BE49-F238E27FC236}">
                  <a16:creationId xmlns:a16="http://schemas.microsoft.com/office/drawing/2014/main" id="{C5B87500-D57D-9823-7505-C022B9DE5907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96;p41">
              <a:extLst>
                <a:ext uri="{FF2B5EF4-FFF2-40B4-BE49-F238E27FC236}">
                  <a16:creationId xmlns:a16="http://schemas.microsoft.com/office/drawing/2014/main" id="{3B0D7CE7-D8E6-BE52-DE5B-437A174760F9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97;p41">
              <a:extLst>
                <a:ext uri="{FF2B5EF4-FFF2-40B4-BE49-F238E27FC236}">
                  <a16:creationId xmlns:a16="http://schemas.microsoft.com/office/drawing/2014/main" id="{53180F38-8E68-B76B-A9D5-E3B69AFC4580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98;p41">
              <a:extLst>
                <a:ext uri="{FF2B5EF4-FFF2-40B4-BE49-F238E27FC236}">
                  <a16:creationId xmlns:a16="http://schemas.microsoft.com/office/drawing/2014/main" id="{AAE1DA78-0C43-164D-9DA1-F5C6791432C2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99;p41">
              <a:extLst>
                <a:ext uri="{FF2B5EF4-FFF2-40B4-BE49-F238E27FC236}">
                  <a16:creationId xmlns:a16="http://schemas.microsoft.com/office/drawing/2014/main" id="{CD81A737-2FE1-CA9F-7789-56FA826EA19D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00;p41">
              <a:extLst>
                <a:ext uri="{FF2B5EF4-FFF2-40B4-BE49-F238E27FC236}">
                  <a16:creationId xmlns:a16="http://schemas.microsoft.com/office/drawing/2014/main" id="{46DD215F-3716-DA1D-913A-70FBC5BE2AA0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01;p41">
              <a:extLst>
                <a:ext uri="{FF2B5EF4-FFF2-40B4-BE49-F238E27FC236}">
                  <a16:creationId xmlns:a16="http://schemas.microsoft.com/office/drawing/2014/main" id="{90DACCBE-7FA1-C58E-DC62-D9DEC33AF8A9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02;p41">
              <a:extLst>
                <a:ext uri="{FF2B5EF4-FFF2-40B4-BE49-F238E27FC236}">
                  <a16:creationId xmlns:a16="http://schemas.microsoft.com/office/drawing/2014/main" id="{2727ECC2-E763-6D78-9857-8C781B0616C1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03;p41">
              <a:extLst>
                <a:ext uri="{FF2B5EF4-FFF2-40B4-BE49-F238E27FC236}">
                  <a16:creationId xmlns:a16="http://schemas.microsoft.com/office/drawing/2014/main" id="{18622463-C34A-1961-693D-8FB03306E4DA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04;p41">
              <a:extLst>
                <a:ext uri="{FF2B5EF4-FFF2-40B4-BE49-F238E27FC236}">
                  <a16:creationId xmlns:a16="http://schemas.microsoft.com/office/drawing/2014/main" id="{8AF11D1B-2701-78BE-522D-64A2E2AFF44F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05;p41">
              <a:extLst>
                <a:ext uri="{FF2B5EF4-FFF2-40B4-BE49-F238E27FC236}">
                  <a16:creationId xmlns:a16="http://schemas.microsoft.com/office/drawing/2014/main" id="{22FF611F-83F5-B454-C831-52FAFE10CF7B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06;p41">
              <a:extLst>
                <a:ext uri="{FF2B5EF4-FFF2-40B4-BE49-F238E27FC236}">
                  <a16:creationId xmlns:a16="http://schemas.microsoft.com/office/drawing/2014/main" id="{0581A73A-B3FB-0422-F41D-003A44B96573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07;p41">
              <a:extLst>
                <a:ext uri="{FF2B5EF4-FFF2-40B4-BE49-F238E27FC236}">
                  <a16:creationId xmlns:a16="http://schemas.microsoft.com/office/drawing/2014/main" id="{F55FAB1F-3303-2700-2434-4A78756BD9F2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08;p41">
              <a:extLst>
                <a:ext uri="{FF2B5EF4-FFF2-40B4-BE49-F238E27FC236}">
                  <a16:creationId xmlns:a16="http://schemas.microsoft.com/office/drawing/2014/main" id="{7DC5BE3C-B756-C935-F243-7E41FFAF415A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09;p41">
              <a:extLst>
                <a:ext uri="{FF2B5EF4-FFF2-40B4-BE49-F238E27FC236}">
                  <a16:creationId xmlns:a16="http://schemas.microsoft.com/office/drawing/2014/main" id="{1AF7B357-8B96-C9B5-C132-B9604AA15F5D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10;p41">
              <a:extLst>
                <a:ext uri="{FF2B5EF4-FFF2-40B4-BE49-F238E27FC236}">
                  <a16:creationId xmlns:a16="http://schemas.microsoft.com/office/drawing/2014/main" id="{DDC346F9-50D3-2487-53E7-47351681E5F2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11;p41">
              <a:extLst>
                <a:ext uri="{FF2B5EF4-FFF2-40B4-BE49-F238E27FC236}">
                  <a16:creationId xmlns:a16="http://schemas.microsoft.com/office/drawing/2014/main" id="{A5E95B12-EBD1-4C7A-317A-C22241A50161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12;p41">
              <a:extLst>
                <a:ext uri="{FF2B5EF4-FFF2-40B4-BE49-F238E27FC236}">
                  <a16:creationId xmlns:a16="http://schemas.microsoft.com/office/drawing/2014/main" id="{4C48CB95-BAF3-81FB-660B-9E81E6BDDFFE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13;p41">
              <a:extLst>
                <a:ext uri="{FF2B5EF4-FFF2-40B4-BE49-F238E27FC236}">
                  <a16:creationId xmlns:a16="http://schemas.microsoft.com/office/drawing/2014/main" id="{006C7B00-302F-6EB0-8D06-687BF6CA4921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14;p41">
              <a:extLst>
                <a:ext uri="{FF2B5EF4-FFF2-40B4-BE49-F238E27FC236}">
                  <a16:creationId xmlns:a16="http://schemas.microsoft.com/office/drawing/2014/main" id="{D51AB1C6-F3F9-9D34-548C-1664C97F045C}"/>
                </a:ext>
              </a:extLst>
            </p:cNvPr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15;p41">
              <a:extLst>
                <a:ext uri="{FF2B5EF4-FFF2-40B4-BE49-F238E27FC236}">
                  <a16:creationId xmlns:a16="http://schemas.microsoft.com/office/drawing/2014/main" id="{EAC22B4B-0E73-B1E6-CA44-C24B63CFAE49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16;p41">
              <a:extLst>
                <a:ext uri="{FF2B5EF4-FFF2-40B4-BE49-F238E27FC236}">
                  <a16:creationId xmlns:a16="http://schemas.microsoft.com/office/drawing/2014/main" id="{E2188A6D-0110-D548-A9C2-53AED190C561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17;p41">
              <a:extLst>
                <a:ext uri="{FF2B5EF4-FFF2-40B4-BE49-F238E27FC236}">
                  <a16:creationId xmlns:a16="http://schemas.microsoft.com/office/drawing/2014/main" id="{2B241A3F-725F-6384-C157-B23E2B876D08}"/>
                </a:ext>
              </a:extLst>
            </p:cNvPr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18;p41">
              <a:extLst>
                <a:ext uri="{FF2B5EF4-FFF2-40B4-BE49-F238E27FC236}">
                  <a16:creationId xmlns:a16="http://schemas.microsoft.com/office/drawing/2014/main" id="{744868A7-BD41-CA32-4D98-F7F86CA834CF}"/>
                </a:ext>
              </a:extLst>
            </p:cNvPr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19;p41">
              <a:extLst>
                <a:ext uri="{FF2B5EF4-FFF2-40B4-BE49-F238E27FC236}">
                  <a16:creationId xmlns:a16="http://schemas.microsoft.com/office/drawing/2014/main" id="{AB511560-1DC5-E1B8-D3DE-B88019458688}"/>
                </a:ext>
              </a:extLst>
            </p:cNvPr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420;p41">
              <a:extLst>
                <a:ext uri="{FF2B5EF4-FFF2-40B4-BE49-F238E27FC236}">
                  <a16:creationId xmlns:a16="http://schemas.microsoft.com/office/drawing/2014/main" id="{F75BBA07-3DBE-DEBB-E42B-9ADA9DEE49D7}"/>
                </a:ext>
              </a:extLst>
            </p:cNvPr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21;p41">
              <a:extLst>
                <a:ext uri="{FF2B5EF4-FFF2-40B4-BE49-F238E27FC236}">
                  <a16:creationId xmlns:a16="http://schemas.microsoft.com/office/drawing/2014/main" id="{0D8E0DA4-6D0D-A3FC-CF9A-B50ABCE1BF65}"/>
                </a:ext>
              </a:extLst>
            </p:cNvPr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22;p41">
              <a:extLst>
                <a:ext uri="{FF2B5EF4-FFF2-40B4-BE49-F238E27FC236}">
                  <a16:creationId xmlns:a16="http://schemas.microsoft.com/office/drawing/2014/main" id="{1B752802-A350-E514-71EF-518F0A97712C}"/>
                </a:ext>
              </a:extLst>
            </p:cNvPr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23;p41">
              <a:extLst>
                <a:ext uri="{FF2B5EF4-FFF2-40B4-BE49-F238E27FC236}">
                  <a16:creationId xmlns:a16="http://schemas.microsoft.com/office/drawing/2014/main" id="{7D13ADF5-8CAB-44BE-3DDE-5D4E4114FE1A}"/>
                </a:ext>
              </a:extLst>
            </p:cNvPr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24;p41">
              <a:extLst>
                <a:ext uri="{FF2B5EF4-FFF2-40B4-BE49-F238E27FC236}">
                  <a16:creationId xmlns:a16="http://schemas.microsoft.com/office/drawing/2014/main" id="{B5A72608-2981-343B-87E3-5A67DE22CEB7}"/>
                </a:ext>
              </a:extLst>
            </p:cNvPr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25;p41">
              <a:extLst>
                <a:ext uri="{FF2B5EF4-FFF2-40B4-BE49-F238E27FC236}">
                  <a16:creationId xmlns:a16="http://schemas.microsoft.com/office/drawing/2014/main" id="{894CD65C-22FE-C5CB-D9C2-777811D5991E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26;p41">
              <a:extLst>
                <a:ext uri="{FF2B5EF4-FFF2-40B4-BE49-F238E27FC236}">
                  <a16:creationId xmlns:a16="http://schemas.microsoft.com/office/drawing/2014/main" id="{56DC1548-8379-D92F-2659-97124B773A7F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27;p41">
              <a:extLst>
                <a:ext uri="{FF2B5EF4-FFF2-40B4-BE49-F238E27FC236}">
                  <a16:creationId xmlns:a16="http://schemas.microsoft.com/office/drawing/2014/main" id="{F0065BAE-4A77-2BEC-EAA0-9962BB09F84E}"/>
                </a:ext>
              </a:extLst>
            </p:cNvPr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28;p41">
              <a:extLst>
                <a:ext uri="{FF2B5EF4-FFF2-40B4-BE49-F238E27FC236}">
                  <a16:creationId xmlns:a16="http://schemas.microsoft.com/office/drawing/2014/main" id="{009BD272-AF67-3452-C896-5D14EA0348E9}"/>
                </a:ext>
              </a:extLst>
            </p:cNvPr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29;p41">
              <a:extLst>
                <a:ext uri="{FF2B5EF4-FFF2-40B4-BE49-F238E27FC236}">
                  <a16:creationId xmlns:a16="http://schemas.microsoft.com/office/drawing/2014/main" id="{D1BB4F4F-726E-8DA8-46C6-F8234A4F895C}"/>
                </a:ext>
              </a:extLst>
            </p:cNvPr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30;p41">
              <a:extLst>
                <a:ext uri="{FF2B5EF4-FFF2-40B4-BE49-F238E27FC236}">
                  <a16:creationId xmlns:a16="http://schemas.microsoft.com/office/drawing/2014/main" id="{EBDF0DE2-A2A3-C0C8-958C-646BE07BF16C}"/>
                </a:ext>
              </a:extLst>
            </p:cNvPr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31;p41">
              <a:extLst>
                <a:ext uri="{FF2B5EF4-FFF2-40B4-BE49-F238E27FC236}">
                  <a16:creationId xmlns:a16="http://schemas.microsoft.com/office/drawing/2014/main" id="{E5A557C2-A20E-5EA4-1311-1B67AEE5C23C}"/>
                </a:ext>
              </a:extLst>
            </p:cNvPr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32;p41">
              <a:extLst>
                <a:ext uri="{FF2B5EF4-FFF2-40B4-BE49-F238E27FC236}">
                  <a16:creationId xmlns:a16="http://schemas.microsoft.com/office/drawing/2014/main" id="{F4438F6D-DFCB-035F-8BC3-42C122959C9C}"/>
                </a:ext>
              </a:extLst>
            </p:cNvPr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433;p41">
              <a:extLst>
                <a:ext uri="{FF2B5EF4-FFF2-40B4-BE49-F238E27FC236}">
                  <a16:creationId xmlns:a16="http://schemas.microsoft.com/office/drawing/2014/main" id="{A1E2F9B5-22EF-42BA-4C57-D6BFD1F12FC8}"/>
                </a:ext>
              </a:extLst>
            </p:cNvPr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34;p41">
              <a:extLst>
                <a:ext uri="{FF2B5EF4-FFF2-40B4-BE49-F238E27FC236}">
                  <a16:creationId xmlns:a16="http://schemas.microsoft.com/office/drawing/2014/main" id="{F8480912-23F2-8D17-F0CB-63FF88D39A76}"/>
                </a:ext>
              </a:extLst>
            </p:cNvPr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35;p41">
              <a:extLst>
                <a:ext uri="{FF2B5EF4-FFF2-40B4-BE49-F238E27FC236}">
                  <a16:creationId xmlns:a16="http://schemas.microsoft.com/office/drawing/2014/main" id="{531878E1-1E80-45B0-CFE8-0376DD2C7D74}"/>
                </a:ext>
              </a:extLst>
            </p:cNvPr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36;p41">
              <a:extLst>
                <a:ext uri="{FF2B5EF4-FFF2-40B4-BE49-F238E27FC236}">
                  <a16:creationId xmlns:a16="http://schemas.microsoft.com/office/drawing/2014/main" id="{E8389BA5-30EB-AB6C-532F-87A653078BB8}"/>
                </a:ext>
              </a:extLst>
            </p:cNvPr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37;p41">
              <a:extLst>
                <a:ext uri="{FF2B5EF4-FFF2-40B4-BE49-F238E27FC236}">
                  <a16:creationId xmlns:a16="http://schemas.microsoft.com/office/drawing/2014/main" id="{976DBE6D-6932-BA90-C80E-ADE7B6D224D1}"/>
                </a:ext>
              </a:extLst>
            </p:cNvPr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38;p41">
              <a:extLst>
                <a:ext uri="{FF2B5EF4-FFF2-40B4-BE49-F238E27FC236}">
                  <a16:creationId xmlns:a16="http://schemas.microsoft.com/office/drawing/2014/main" id="{34F7E639-F956-62A8-5B1F-A030FD8FF970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39;p41">
              <a:extLst>
                <a:ext uri="{FF2B5EF4-FFF2-40B4-BE49-F238E27FC236}">
                  <a16:creationId xmlns:a16="http://schemas.microsoft.com/office/drawing/2014/main" id="{CD148C8F-1787-D406-5FEA-0FCA7F5E8D9D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40;p41">
              <a:extLst>
                <a:ext uri="{FF2B5EF4-FFF2-40B4-BE49-F238E27FC236}">
                  <a16:creationId xmlns:a16="http://schemas.microsoft.com/office/drawing/2014/main" id="{E298282A-8BF6-40F5-DCE7-7ADA56439218}"/>
                </a:ext>
              </a:extLst>
            </p:cNvPr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41;p41">
              <a:extLst>
                <a:ext uri="{FF2B5EF4-FFF2-40B4-BE49-F238E27FC236}">
                  <a16:creationId xmlns:a16="http://schemas.microsoft.com/office/drawing/2014/main" id="{08F64762-4E07-3D80-5C36-D826818D01F2}"/>
                </a:ext>
              </a:extLst>
            </p:cNvPr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42;p41">
              <a:extLst>
                <a:ext uri="{FF2B5EF4-FFF2-40B4-BE49-F238E27FC236}">
                  <a16:creationId xmlns:a16="http://schemas.microsoft.com/office/drawing/2014/main" id="{03484FB5-B2E1-C204-3B88-BA1FD7AC44DC}"/>
                </a:ext>
              </a:extLst>
            </p:cNvPr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43;p41">
              <a:extLst>
                <a:ext uri="{FF2B5EF4-FFF2-40B4-BE49-F238E27FC236}">
                  <a16:creationId xmlns:a16="http://schemas.microsoft.com/office/drawing/2014/main" id="{278E19EB-DDDC-CEDF-A802-8F5A11B47003}"/>
                </a:ext>
              </a:extLst>
            </p:cNvPr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44;p41">
              <a:extLst>
                <a:ext uri="{FF2B5EF4-FFF2-40B4-BE49-F238E27FC236}">
                  <a16:creationId xmlns:a16="http://schemas.microsoft.com/office/drawing/2014/main" id="{10552275-F29D-C1A9-D938-839C99B33C89}"/>
                </a:ext>
              </a:extLst>
            </p:cNvPr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45;p41">
              <a:extLst>
                <a:ext uri="{FF2B5EF4-FFF2-40B4-BE49-F238E27FC236}">
                  <a16:creationId xmlns:a16="http://schemas.microsoft.com/office/drawing/2014/main" id="{EE9BD09C-1EF2-996B-B010-8CD399747713}"/>
                </a:ext>
              </a:extLst>
            </p:cNvPr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46;p41">
              <a:extLst>
                <a:ext uri="{FF2B5EF4-FFF2-40B4-BE49-F238E27FC236}">
                  <a16:creationId xmlns:a16="http://schemas.microsoft.com/office/drawing/2014/main" id="{9DA31612-32D3-8BE9-625D-ED94D7594D92}"/>
                </a:ext>
              </a:extLst>
            </p:cNvPr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47;p41">
              <a:extLst>
                <a:ext uri="{FF2B5EF4-FFF2-40B4-BE49-F238E27FC236}">
                  <a16:creationId xmlns:a16="http://schemas.microsoft.com/office/drawing/2014/main" id="{C1EB9E60-043D-F82D-74BD-9E533008283B}"/>
                </a:ext>
              </a:extLst>
            </p:cNvPr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48;p41">
              <a:extLst>
                <a:ext uri="{FF2B5EF4-FFF2-40B4-BE49-F238E27FC236}">
                  <a16:creationId xmlns:a16="http://schemas.microsoft.com/office/drawing/2014/main" id="{160FC955-0B0C-7387-BAA0-7C4B51922865}"/>
                </a:ext>
              </a:extLst>
            </p:cNvPr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49;p41">
              <a:extLst>
                <a:ext uri="{FF2B5EF4-FFF2-40B4-BE49-F238E27FC236}">
                  <a16:creationId xmlns:a16="http://schemas.microsoft.com/office/drawing/2014/main" id="{154CFDF2-3932-A2D6-40C1-9256876F684F}"/>
                </a:ext>
              </a:extLst>
            </p:cNvPr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50;p41">
              <a:extLst>
                <a:ext uri="{FF2B5EF4-FFF2-40B4-BE49-F238E27FC236}">
                  <a16:creationId xmlns:a16="http://schemas.microsoft.com/office/drawing/2014/main" id="{F75234BB-CFE3-C27D-F0C5-6B1C913FEDA7}"/>
                </a:ext>
              </a:extLst>
            </p:cNvPr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51;p41">
              <a:extLst>
                <a:ext uri="{FF2B5EF4-FFF2-40B4-BE49-F238E27FC236}">
                  <a16:creationId xmlns:a16="http://schemas.microsoft.com/office/drawing/2014/main" id="{04FFAF2C-4D91-21BD-7F01-F45CCEA78BCD}"/>
                </a:ext>
              </a:extLst>
            </p:cNvPr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52;p41">
              <a:extLst>
                <a:ext uri="{FF2B5EF4-FFF2-40B4-BE49-F238E27FC236}">
                  <a16:creationId xmlns:a16="http://schemas.microsoft.com/office/drawing/2014/main" id="{2F851EB8-4682-FA61-4E98-4C0F73FEEE08}"/>
                </a:ext>
              </a:extLst>
            </p:cNvPr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53;p41">
              <a:extLst>
                <a:ext uri="{FF2B5EF4-FFF2-40B4-BE49-F238E27FC236}">
                  <a16:creationId xmlns:a16="http://schemas.microsoft.com/office/drawing/2014/main" id="{FE5916BC-B437-1A1C-241E-C708608694F9}"/>
                </a:ext>
              </a:extLst>
            </p:cNvPr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54;p41">
              <a:extLst>
                <a:ext uri="{FF2B5EF4-FFF2-40B4-BE49-F238E27FC236}">
                  <a16:creationId xmlns:a16="http://schemas.microsoft.com/office/drawing/2014/main" id="{30548F09-5F67-8633-0E79-FA90EBF9EA9B}"/>
                </a:ext>
              </a:extLst>
            </p:cNvPr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55;p41">
              <a:extLst>
                <a:ext uri="{FF2B5EF4-FFF2-40B4-BE49-F238E27FC236}">
                  <a16:creationId xmlns:a16="http://schemas.microsoft.com/office/drawing/2014/main" id="{F05FFF9E-C184-4548-2C3A-7DE881D890FB}"/>
                </a:ext>
              </a:extLst>
            </p:cNvPr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56;p41">
              <a:extLst>
                <a:ext uri="{FF2B5EF4-FFF2-40B4-BE49-F238E27FC236}">
                  <a16:creationId xmlns:a16="http://schemas.microsoft.com/office/drawing/2014/main" id="{D208F114-6E57-EB1E-A1BF-F21C01782D12}"/>
                </a:ext>
              </a:extLst>
            </p:cNvPr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57;p41">
              <a:extLst>
                <a:ext uri="{FF2B5EF4-FFF2-40B4-BE49-F238E27FC236}">
                  <a16:creationId xmlns:a16="http://schemas.microsoft.com/office/drawing/2014/main" id="{1BBCBDAA-F05A-DA88-547C-828742C00E0E}"/>
                </a:ext>
              </a:extLst>
            </p:cNvPr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58;p41">
              <a:extLst>
                <a:ext uri="{FF2B5EF4-FFF2-40B4-BE49-F238E27FC236}">
                  <a16:creationId xmlns:a16="http://schemas.microsoft.com/office/drawing/2014/main" id="{1E00FABA-29C2-EE2F-9608-CEB396698BB6}"/>
                </a:ext>
              </a:extLst>
            </p:cNvPr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59;p41">
              <a:extLst>
                <a:ext uri="{FF2B5EF4-FFF2-40B4-BE49-F238E27FC236}">
                  <a16:creationId xmlns:a16="http://schemas.microsoft.com/office/drawing/2014/main" id="{86785E75-38C3-0724-1379-CBEF2FBD88FA}"/>
                </a:ext>
              </a:extLst>
            </p:cNvPr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0;p41">
              <a:extLst>
                <a:ext uri="{FF2B5EF4-FFF2-40B4-BE49-F238E27FC236}">
                  <a16:creationId xmlns:a16="http://schemas.microsoft.com/office/drawing/2014/main" id="{E5303F97-780F-9D13-4446-B12829A3C001}"/>
                </a:ext>
              </a:extLst>
            </p:cNvPr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1;p41">
              <a:extLst>
                <a:ext uri="{FF2B5EF4-FFF2-40B4-BE49-F238E27FC236}">
                  <a16:creationId xmlns:a16="http://schemas.microsoft.com/office/drawing/2014/main" id="{920626B3-2777-2442-CD26-02B016CB80ED}"/>
                </a:ext>
              </a:extLst>
            </p:cNvPr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2;p41">
              <a:extLst>
                <a:ext uri="{FF2B5EF4-FFF2-40B4-BE49-F238E27FC236}">
                  <a16:creationId xmlns:a16="http://schemas.microsoft.com/office/drawing/2014/main" id="{F6C6CDA0-EC8F-62A8-AC15-40540F6E0834}"/>
                </a:ext>
              </a:extLst>
            </p:cNvPr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3;p41">
              <a:extLst>
                <a:ext uri="{FF2B5EF4-FFF2-40B4-BE49-F238E27FC236}">
                  <a16:creationId xmlns:a16="http://schemas.microsoft.com/office/drawing/2014/main" id="{952B5852-E49C-089E-A41E-9D6059718C5C}"/>
                </a:ext>
              </a:extLst>
            </p:cNvPr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4;p41">
              <a:extLst>
                <a:ext uri="{FF2B5EF4-FFF2-40B4-BE49-F238E27FC236}">
                  <a16:creationId xmlns:a16="http://schemas.microsoft.com/office/drawing/2014/main" id="{AC1C58C5-B56A-45A4-48F0-EF68A337C3C7}"/>
                </a:ext>
              </a:extLst>
            </p:cNvPr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5;p41">
              <a:extLst>
                <a:ext uri="{FF2B5EF4-FFF2-40B4-BE49-F238E27FC236}">
                  <a16:creationId xmlns:a16="http://schemas.microsoft.com/office/drawing/2014/main" id="{E0589F4A-13D1-3FCE-D63D-8216832DC309}"/>
                </a:ext>
              </a:extLst>
            </p:cNvPr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6;p41">
              <a:extLst>
                <a:ext uri="{FF2B5EF4-FFF2-40B4-BE49-F238E27FC236}">
                  <a16:creationId xmlns:a16="http://schemas.microsoft.com/office/drawing/2014/main" id="{093322A2-AB1A-CFA6-46EE-13AA6768A6EC}"/>
                </a:ext>
              </a:extLst>
            </p:cNvPr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7;p41">
              <a:extLst>
                <a:ext uri="{FF2B5EF4-FFF2-40B4-BE49-F238E27FC236}">
                  <a16:creationId xmlns:a16="http://schemas.microsoft.com/office/drawing/2014/main" id="{4FD06D46-88AF-075B-C2D7-EE4F30F29F8E}"/>
                </a:ext>
              </a:extLst>
            </p:cNvPr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8;p41">
              <a:extLst>
                <a:ext uri="{FF2B5EF4-FFF2-40B4-BE49-F238E27FC236}">
                  <a16:creationId xmlns:a16="http://schemas.microsoft.com/office/drawing/2014/main" id="{B0FCD6E1-7365-A51D-A831-6B499B7A2F00}"/>
                </a:ext>
              </a:extLst>
            </p:cNvPr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9;p41">
              <a:extLst>
                <a:ext uri="{FF2B5EF4-FFF2-40B4-BE49-F238E27FC236}">
                  <a16:creationId xmlns:a16="http://schemas.microsoft.com/office/drawing/2014/main" id="{E92CD4C3-CA9D-22A3-254B-F90C5E7BFD09}"/>
                </a:ext>
              </a:extLst>
            </p:cNvPr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70;p41">
              <a:extLst>
                <a:ext uri="{FF2B5EF4-FFF2-40B4-BE49-F238E27FC236}">
                  <a16:creationId xmlns:a16="http://schemas.microsoft.com/office/drawing/2014/main" id="{C6B70148-4DF7-213C-6AA5-969CCA655F9C}"/>
                </a:ext>
              </a:extLst>
            </p:cNvPr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71;p41">
              <a:extLst>
                <a:ext uri="{FF2B5EF4-FFF2-40B4-BE49-F238E27FC236}">
                  <a16:creationId xmlns:a16="http://schemas.microsoft.com/office/drawing/2014/main" id="{B5A9B078-FB96-4BE7-F9E6-7DC344A0FE70}"/>
                </a:ext>
              </a:extLst>
            </p:cNvPr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72;p41">
              <a:extLst>
                <a:ext uri="{FF2B5EF4-FFF2-40B4-BE49-F238E27FC236}">
                  <a16:creationId xmlns:a16="http://schemas.microsoft.com/office/drawing/2014/main" id="{B2D0A0D1-A04A-3442-4F52-10AEB2A0E03B}"/>
                </a:ext>
              </a:extLst>
            </p:cNvPr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73;p41">
              <a:extLst>
                <a:ext uri="{FF2B5EF4-FFF2-40B4-BE49-F238E27FC236}">
                  <a16:creationId xmlns:a16="http://schemas.microsoft.com/office/drawing/2014/main" id="{0D12E10F-6231-C3E5-7B52-7F61AF65E963}"/>
                </a:ext>
              </a:extLst>
            </p:cNvPr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74;p41">
              <a:extLst>
                <a:ext uri="{FF2B5EF4-FFF2-40B4-BE49-F238E27FC236}">
                  <a16:creationId xmlns:a16="http://schemas.microsoft.com/office/drawing/2014/main" id="{0780F123-53E1-769A-B780-61920824BD1C}"/>
                </a:ext>
              </a:extLst>
            </p:cNvPr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75;p41">
              <a:extLst>
                <a:ext uri="{FF2B5EF4-FFF2-40B4-BE49-F238E27FC236}">
                  <a16:creationId xmlns:a16="http://schemas.microsoft.com/office/drawing/2014/main" id="{261C6EA1-F971-1E87-40F4-184EB3D57138}"/>
                </a:ext>
              </a:extLst>
            </p:cNvPr>
            <p:cNvSpPr/>
            <p:nvPr/>
          </p:nvSpPr>
          <p:spPr>
            <a:xfrm>
              <a:off x="3870425" y="3939899"/>
              <a:ext cx="684700" cy="412026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76;p41">
              <a:extLst>
                <a:ext uri="{FF2B5EF4-FFF2-40B4-BE49-F238E27FC236}">
                  <a16:creationId xmlns:a16="http://schemas.microsoft.com/office/drawing/2014/main" id="{BFD33ACA-D5ED-5C48-2C14-FA465491A817}"/>
                </a:ext>
              </a:extLst>
            </p:cNvPr>
            <p:cNvSpPr/>
            <p:nvPr/>
          </p:nvSpPr>
          <p:spPr>
            <a:xfrm>
              <a:off x="3855859" y="4309602"/>
              <a:ext cx="61749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77;p41">
              <a:extLst>
                <a:ext uri="{FF2B5EF4-FFF2-40B4-BE49-F238E27FC236}">
                  <a16:creationId xmlns:a16="http://schemas.microsoft.com/office/drawing/2014/main" id="{0351C757-D344-8176-30DF-986294E200F4}"/>
                </a:ext>
              </a:extLst>
            </p:cNvPr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78;p41">
              <a:extLst>
                <a:ext uri="{FF2B5EF4-FFF2-40B4-BE49-F238E27FC236}">
                  <a16:creationId xmlns:a16="http://schemas.microsoft.com/office/drawing/2014/main" id="{BB6F055B-7C61-430A-F2CD-D541C6623558}"/>
                </a:ext>
              </a:extLst>
            </p:cNvPr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79;p41">
              <a:extLst>
                <a:ext uri="{FF2B5EF4-FFF2-40B4-BE49-F238E27FC236}">
                  <a16:creationId xmlns:a16="http://schemas.microsoft.com/office/drawing/2014/main" id="{553D6C4A-9FC2-D933-6F9C-8E9DAE92990F}"/>
                </a:ext>
              </a:extLst>
            </p:cNvPr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80;p41">
              <a:extLst>
                <a:ext uri="{FF2B5EF4-FFF2-40B4-BE49-F238E27FC236}">
                  <a16:creationId xmlns:a16="http://schemas.microsoft.com/office/drawing/2014/main" id="{1590E2B9-090A-2DDA-AB8E-DBC5C5B775D4}"/>
                </a:ext>
              </a:extLst>
            </p:cNvPr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81;p41">
              <a:extLst>
                <a:ext uri="{FF2B5EF4-FFF2-40B4-BE49-F238E27FC236}">
                  <a16:creationId xmlns:a16="http://schemas.microsoft.com/office/drawing/2014/main" id="{B833F436-59F4-3D6E-F499-ACF5EC3A9682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82;p41">
              <a:extLst>
                <a:ext uri="{FF2B5EF4-FFF2-40B4-BE49-F238E27FC236}">
                  <a16:creationId xmlns:a16="http://schemas.microsoft.com/office/drawing/2014/main" id="{BC553E5D-8341-77A9-9DFB-458F8761D1D1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83;p41">
              <a:extLst>
                <a:ext uri="{FF2B5EF4-FFF2-40B4-BE49-F238E27FC236}">
                  <a16:creationId xmlns:a16="http://schemas.microsoft.com/office/drawing/2014/main" id="{231229EE-4B50-6D2F-7CB0-D8046A4A117C}"/>
                </a:ext>
              </a:extLst>
            </p:cNvPr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84;p41">
              <a:extLst>
                <a:ext uri="{FF2B5EF4-FFF2-40B4-BE49-F238E27FC236}">
                  <a16:creationId xmlns:a16="http://schemas.microsoft.com/office/drawing/2014/main" id="{62D994C6-B645-25EC-02D8-526ADC7C6F64}"/>
                </a:ext>
              </a:extLst>
            </p:cNvPr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85;p41">
              <a:extLst>
                <a:ext uri="{FF2B5EF4-FFF2-40B4-BE49-F238E27FC236}">
                  <a16:creationId xmlns:a16="http://schemas.microsoft.com/office/drawing/2014/main" id="{C258DD44-70E1-3933-DCA3-A6FBB29203B2}"/>
                </a:ext>
              </a:extLst>
            </p:cNvPr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86;p41">
              <a:extLst>
                <a:ext uri="{FF2B5EF4-FFF2-40B4-BE49-F238E27FC236}">
                  <a16:creationId xmlns:a16="http://schemas.microsoft.com/office/drawing/2014/main" id="{3262F28C-EEF0-659F-8571-43B955A90151}"/>
                </a:ext>
              </a:extLst>
            </p:cNvPr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87;p41">
              <a:extLst>
                <a:ext uri="{FF2B5EF4-FFF2-40B4-BE49-F238E27FC236}">
                  <a16:creationId xmlns:a16="http://schemas.microsoft.com/office/drawing/2014/main" id="{31587B33-614F-9848-1FD8-52519979B916}"/>
                </a:ext>
              </a:extLst>
            </p:cNvPr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88;p41">
              <a:extLst>
                <a:ext uri="{FF2B5EF4-FFF2-40B4-BE49-F238E27FC236}">
                  <a16:creationId xmlns:a16="http://schemas.microsoft.com/office/drawing/2014/main" id="{47157A4E-4CC4-D798-FA05-96174DAD7B0F}"/>
                </a:ext>
              </a:extLst>
            </p:cNvPr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89;p41">
              <a:extLst>
                <a:ext uri="{FF2B5EF4-FFF2-40B4-BE49-F238E27FC236}">
                  <a16:creationId xmlns:a16="http://schemas.microsoft.com/office/drawing/2014/main" id="{8086ECE3-4703-D5ED-F4F6-4077CD6724DA}"/>
                </a:ext>
              </a:extLst>
            </p:cNvPr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90;p41">
              <a:extLst>
                <a:ext uri="{FF2B5EF4-FFF2-40B4-BE49-F238E27FC236}">
                  <a16:creationId xmlns:a16="http://schemas.microsoft.com/office/drawing/2014/main" id="{31D7CAA2-F465-304D-C7B6-94C984EC5DA3}"/>
                </a:ext>
              </a:extLst>
            </p:cNvPr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91;p41">
              <a:extLst>
                <a:ext uri="{FF2B5EF4-FFF2-40B4-BE49-F238E27FC236}">
                  <a16:creationId xmlns:a16="http://schemas.microsoft.com/office/drawing/2014/main" id="{6B8E636A-636C-960D-CEB5-F980E59024DC}"/>
                </a:ext>
              </a:extLst>
            </p:cNvPr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92;p41">
              <a:extLst>
                <a:ext uri="{FF2B5EF4-FFF2-40B4-BE49-F238E27FC236}">
                  <a16:creationId xmlns:a16="http://schemas.microsoft.com/office/drawing/2014/main" id="{7C5BB757-ABB1-D2A5-8A7D-8F0DDCC5A47F}"/>
                </a:ext>
              </a:extLst>
            </p:cNvPr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93;p41">
              <a:extLst>
                <a:ext uri="{FF2B5EF4-FFF2-40B4-BE49-F238E27FC236}">
                  <a16:creationId xmlns:a16="http://schemas.microsoft.com/office/drawing/2014/main" id="{5953D187-E0EC-1E79-AB25-7B88DB1E238C}"/>
                </a:ext>
              </a:extLst>
            </p:cNvPr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94;p41">
              <a:extLst>
                <a:ext uri="{FF2B5EF4-FFF2-40B4-BE49-F238E27FC236}">
                  <a16:creationId xmlns:a16="http://schemas.microsoft.com/office/drawing/2014/main" id="{1B9E61C0-76DA-300D-95B4-DD79759C6AFA}"/>
                </a:ext>
              </a:extLst>
            </p:cNvPr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95;p41">
              <a:extLst>
                <a:ext uri="{FF2B5EF4-FFF2-40B4-BE49-F238E27FC236}">
                  <a16:creationId xmlns:a16="http://schemas.microsoft.com/office/drawing/2014/main" id="{57BAE1EB-46F2-ABB7-0146-709835818C9B}"/>
                </a:ext>
              </a:extLst>
            </p:cNvPr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96;p41">
              <a:extLst>
                <a:ext uri="{FF2B5EF4-FFF2-40B4-BE49-F238E27FC236}">
                  <a16:creationId xmlns:a16="http://schemas.microsoft.com/office/drawing/2014/main" id="{56CD8A7D-E599-21B5-F425-A3E1FA46D4D4}"/>
                </a:ext>
              </a:extLst>
            </p:cNvPr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97;p41">
              <a:extLst>
                <a:ext uri="{FF2B5EF4-FFF2-40B4-BE49-F238E27FC236}">
                  <a16:creationId xmlns:a16="http://schemas.microsoft.com/office/drawing/2014/main" id="{933772A1-1FBB-B729-F88A-B77A9C472278}"/>
                </a:ext>
              </a:extLst>
            </p:cNvPr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98;p41">
              <a:extLst>
                <a:ext uri="{FF2B5EF4-FFF2-40B4-BE49-F238E27FC236}">
                  <a16:creationId xmlns:a16="http://schemas.microsoft.com/office/drawing/2014/main" id="{7603D991-7B93-034D-353D-6954F426F2B5}"/>
                </a:ext>
              </a:extLst>
            </p:cNvPr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99;p41">
              <a:extLst>
                <a:ext uri="{FF2B5EF4-FFF2-40B4-BE49-F238E27FC236}">
                  <a16:creationId xmlns:a16="http://schemas.microsoft.com/office/drawing/2014/main" id="{F8AC0FA7-B0F7-EA89-E7B4-6ECE92C23E9E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500;p41">
              <a:extLst>
                <a:ext uri="{FF2B5EF4-FFF2-40B4-BE49-F238E27FC236}">
                  <a16:creationId xmlns:a16="http://schemas.microsoft.com/office/drawing/2014/main" id="{55BE659B-7898-0FE2-7312-753CF39C7007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501;p41">
              <a:extLst>
                <a:ext uri="{FF2B5EF4-FFF2-40B4-BE49-F238E27FC236}">
                  <a16:creationId xmlns:a16="http://schemas.microsoft.com/office/drawing/2014/main" id="{7C4492D4-3DD0-FECD-CB73-579F73469F6F}"/>
                </a:ext>
              </a:extLst>
            </p:cNvPr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502;p41">
              <a:extLst>
                <a:ext uri="{FF2B5EF4-FFF2-40B4-BE49-F238E27FC236}">
                  <a16:creationId xmlns:a16="http://schemas.microsoft.com/office/drawing/2014/main" id="{A7AEB039-FB06-83BC-1870-10B75C1C72BF}"/>
                </a:ext>
              </a:extLst>
            </p:cNvPr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503;p41">
              <a:extLst>
                <a:ext uri="{FF2B5EF4-FFF2-40B4-BE49-F238E27FC236}">
                  <a16:creationId xmlns:a16="http://schemas.microsoft.com/office/drawing/2014/main" id="{890A42FF-F9AD-6A65-FA56-0BF268AF7A5B}"/>
                </a:ext>
              </a:extLst>
            </p:cNvPr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504;p41">
              <a:extLst>
                <a:ext uri="{FF2B5EF4-FFF2-40B4-BE49-F238E27FC236}">
                  <a16:creationId xmlns:a16="http://schemas.microsoft.com/office/drawing/2014/main" id="{232B59F4-1C55-FA14-08C3-C9C4AE4AE892}"/>
                </a:ext>
              </a:extLst>
            </p:cNvPr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505;p41">
              <a:extLst>
                <a:ext uri="{FF2B5EF4-FFF2-40B4-BE49-F238E27FC236}">
                  <a16:creationId xmlns:a16="http://schemas.microsoft.com/office/drawing/2014/main" id="{AE349CF8-4B8A-DCAE-09C8-FAE55D79D0EE}"/>
                </a:ext>
              </a:extLst>
            </p:cNvPr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506;p41">
              <a:extLst>
                <a:ext uri="{FF2B5EF4-FFF2-40B4-BE49-F238E27FC236}">
                  <a16:creationId xmlns:a16="http://schemas.microsoft.com/office/drawing/2014/main" id="{A9892365-522F-EA97-93FA-1D7C04D138DC}"/>
                </a:ext>
              </a:extLst>
            </p:cNvPr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507;p41">
              <a:extLst>
                <a:ext uri="{FF2B5EF4-FFF2-40B4-BE49-F238E27FC236}">
                  <a16:creationId xmlns:a16="http://schemas.microsoft.com/office/drawing/2014/main" id="{9CE0F972-592C-C5A4-EA28-C17F91263305}"/>
                </a:ext>
              </a:extLst>
            </p:cNvPr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508;p41">
              <a:extLst>
                <a:ext uri="{FF2B5EF4-FFF2-40B4-BE49-F238E27FC236}">
                  <a16:creationId xmlns:a16="http://schemas.microsoft.com/office/drawing/2014/main" id="{63C050EB-135C-816B-7613-93A29395AE84}"/>
                </a:ext>
              </a:extLst>
            </p:cNvPr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509;p41">
              <a:extLst>
                <a:ext uri="{FF2B5EF4-FFF2-40B4-BE49-F238E27FC236}">
                  <a16:creationId xmlns:a16="http://schemas.microsoft.com/office/drawing/2014/main" id="{121D62F8-311B-1273-7F6E-BBB24917E9D5}"/>
                </a:ext>
              </a:extLst>
            </p:cNvPr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510;p41">
              <a:extLst>
                <a:ext uri="{FF2B5EF4-FFF2-40B4-BE49-F238E27FC236}">
                  <a16:creationId xmlns:a16="http://schemas.microsoft.com/office/drawing/2014/main" id="{170AEAFA-443B-458B-6332-50876A3D48A0}"/>
                </a:ext>
              </a:extLst>
            </p:cNvPr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511;p41">
              <a:extLst>
                <a:ext uri="{FF2B5EF4-FFF2-40B4-BE49-F238E27FC236}">
                  <a16:creationId xmlns:a16="http://schemas.microsoft.com/office/drawing/2014/main" id="{0BD00BAD-A61D-1DB3-0C29-157A06EC3B6E}"/>
                </a:ext>
              </a:extLst>
            </p:cNvPr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2683;p73">
            <a:extLst>
              <a:ext uri="{FF2B5EF4-FFF2-40B4-BE49-F238E27FC236}">
                <a16:creationId xmlns:a16="http://schemas.microsoft.com/office/drawing/2014/main" id="{161FE0DA-8E01-06A8-BAAF-8A35256BD8CB}"/>
              </a:ext>
            </a:extLst>
          </p:cNvPr>
          <p:cNvGrpSpPr/>
          <p:nvPr/>
        </p:nvGrpSpPr>
        <p:grpSpPr>
          <a:xfrm rot="7579583">
            <a:off x="394615" y="-463345"/>
            <a:ext cx="659294" cy="1660678"/>
            <a:chOff x="731955" y="2811840"/>
            <a:chExt cx="564367" cy="1421571"/>
          </a:xfrm>
        </p:grpSpPr>
        <p:sp>
          <p:nvSpPr>
            <p:cNvPr id="1470" name="Google Shape;2684;p73">
              <a:extLst>
                <a:ext uri="{FF2B5EF4-FFF2-40B4-BE49-F238E27FC236}">
                  <a16:creationId xmlns:a16="http://schemas.microsoft.com/office/drawing/2014/main" id="{A5DCFD73-8ADD-B0B9-390C-1195E2A78FAA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685;p73">
              <a:extLst>
                <a:ext uri="{FF2B5EF4-FFF2-40B4-BE49-F238E27FC236}">
                  <a16:creationId xmlns:a16="http://schemas.microsoft.com/office/drawing/2014/main" id="{035DC935-AD85-99D8-D8BB-81DECD597A68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686;p73">
              <a:extLst>
                <a:ext uri="{FF2B5EF4-FFF2-40B4-BE49-F238E27FC236}">
                  <a16:creationId xmlns:a16="http://schemas.microsoft.com/office/drawing/2014/main" id="{AD2D02E9-1A19-E804-822C-DDD8688E05F8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687;p73">
              <a:extLst>
                <a:ext uri="{FF2B5EF4-FFF2-40B4-BE49-F238E27FC236}">
                  <a16:creationId xmlns:a16="http://schemas.microsoft.com/office/drawing/2014/main" id="{D9CEB080-0477-75A2-4E2E-8A2201354819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688;p73">
              <a:extLst>
                <a:ext uri="{FF2B5EF4-FFF2-40B4-BE49-F238E27FC236}">
                  <a16:creationId xmlns:a16="http://schemas.microsoft.com/office/drawing/2014/main" id="{9275FC5F-2F12-9998-44D4-84CF718042FA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689;p73">
              <a:extLst>
                <a:ext uri="{FF2B5EF4-FFF2-40B4-BE49-F238E27FC236}">
                  <a16:creationId xmlns:a16="http://schemas.microsoft.com/office/drawing/2014/main" id="{6E1EB1B2-F60E-46E8-3283-7BC9B9611525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690;p73">
              <a:extLst>
                <a:ext uri="{FF2B5EF4-FFF2-40B4-BE49-F238E27FC236}">
                  <a16:creationId xmlns:a16="http://schemas.microsoft.com/office/drawing/2014/main" id="{5312C5B2-6C2B-F971-720E-24E4CB872792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691;p73">
              <a:extLst>
                <a:ext uri="{FF2B5EF4-FFF2-40B4-BE49-F238E27FC236}">
                  <a16:creationId xmlns:a16="http://schemas.microsoft.com/office/drawing/2014/main" id="{5B9B4DEB-81DA-DF14-7602-34DABF3A0760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692;p73">
              <a:extLst>
                <a:ext uri="{FF2B5EF4-FFF2-40B4-BE49-F238E27FC236}">
                  <a16:creationId xmlns:a16="http://schemas.microsoft.com/office/drawing/2014/main" id="{5D1619F5-B570-8293-03E6-98370048F4FA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693;p73">
              <a:extLst>
                <a:ext uri="{FF2B5EF4-FFF2-40B4-BE49-F238E27FC236}">
                  <a16:creationId xmlns:a16="http://schemas.microsoft.com/office/drawing/2014/main" id="{DAC8640B-DB60-208D-943C-883895852C2A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694;p73">
              <a:extLst>
                <a:ext uri="{FF2B5EF4-FFF2-40B4-BE49-F238E27FC236}">
                  <a16:creationId xmlns:a16="http://schemas.microsoft.com/office/drawing/2014/main" id="{77998834-35BF-9134-7CCC-AA7EF1334836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695;p73">
              <a:extLst>
                <a:ext uri="{FF2B5EF4-FFF2-40B4-BE49-F238E27FC236}">
                  <a16:creationId xmlns:a16="http://schemas.microsoft.com/office/drawing/2014/main" id="{7C5B77D9-B40A-B45C-13BB-7554061204B4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696;p73">
              <a:extLst>
                <a:ext uri="{FF2B5EF4-FFF2-40B4-BE49-F238E27FC236}">
                  <a16:creationId xmlns:a16="http://schemas.microsoft.com/office/drawing/2014/main" id="{8C9F765B-488E-4206-86E2-C9C1A4431EE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697;p73">
              <a:extLst>
                <a:ext uri="{FF2B5EF4-FFF2-40B4-BE49-F238E27FC236}">
                  <a16:creationId xmlns:a16="http://schemas.microsoft.com/office/drawing/2014/main" id="{1085E721-87E2-DA59-26D6-95498187BDC0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698;p73">
              <a:extLst>
                <a:ext uri="{FF2B5EF4-FFF2-40B4-BE49-F238E27FC236}">
                  <a16:creationId xmlns:a16="http://schemas.microsoft.com/office/drawing/2014/main" id="{872E2CEC-25A9-B6EF-57B2-C630A31B5283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699;p73">
              <a:extLst>
                <a:ext uri="{FF2B5EF4-FFF2-40B4-BE49-F238E27FC236}">
                  <a16:creationId xmlns:a16="http://schemas.microsoft.com/office/drawing/2014/main" id="{9437787A-E246-100B-179A-5BCC671C66C1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700;p73">
              <a:extLst>
                <a:ext uri="{FF2B5EF4-FFF2-40B4-BE49-F238E27FC236}">
                  <a16:creationId xmlns:a16="http://schemas.microsoft.com/office/drawing/2014/main" id="{5281D230-082A-D6C3-955D-9528197B1C29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701;p73">
              <a:extLst>
                <a:ext uri="{FF2B5EF4-FFF2-40B4-BE49-F238E27FC236}">
                  <a16:creationId xmlns:a16="http://schemas.microsoft.com/office/drawing/2014/main" id="{F80E7DDA-6BD2-0CB7-782F-A5977A83D027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702;p73">
              <a:extLst>
                <a:ext uri="{FF2B5EF4-FFF2-40B4-BE49-F238E27FC236}">
                  <a16:creationId xmlns:a16="http://schemas.microsoft.com/office/drawing/2014/main" id="{2FC8EFBA-3938-94AB-7801-808D9AA445B4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703;p73">
              <a:extLst>
                <a:ext uri="{FF2B5EF4-FFF2-40B4-BE49-F238E27FC236}">
                  <a16:creationId xmlns:a16="http://schemas.microsoft.com/office/drawing/2014/main" id="{DFC81A17-AB7A-76D7-37DD-B62B8733A5DC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704;p73">
              <a:extLst>
                <a:ext uri="{FF2B5EF4-FFF2-40B4-BE49-F238E27FC236}">
                  <a16:creationId xmlns:a16="http://schemas.microsoft.com/office/drawing/2014/main" id="{F1CCEA43-331C-9C20-AABA-03638F404B7C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705;p73">
              <a:extLst>
                <a:ext uri="{FF2B5EF4-FFF2-40B4-BE49-F238E27FC236}">
                  <a16:creationId xmlns:a16="http://schemas.microsoft.com/office/drawing/2014/main" id="{9FDD19EE-F22E-3049-137D-E6D7752B46A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706;p73">
              <a:extLst>
                <a:ext uri="{FF2B5EF4-FFF2-40B4-BE49-F238E27FC236}">
                  <a16:creationId xmlns:a16="http://schemas.microsoft.com/office/drawing/2014/main" id="{047BB0FF-72EB-1853-36C8-00224B40E79B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707;p73">
              <a:extLst>
                <a:ext uri="{FF2B5EF4-FFF2-40B4-BE49-F238E27FC236}">
                  <a16:creationId xmlns:a16="http://schemas.microsoft.com/office/drawing/2014/main" id="{32291F28-4499-D5AC-02BA-D0CA8F8177BF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708;p73">
              <a:extLst>
                <a:ext uri="{FF2B5EF4-FFF2-40B4-BE49-F238E27FC236}">
                  <a16:creationId xmlns:a16="http://schemas.microsoft.com/office/drawing/2014/main" id="{72307E77-1BA1-7B51-2636-0C96093FDF85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709;p73">
              <a:extLst>
                <a:ext uri="{FF2B5EF4-FFF2-40B4-BE49-F238E27FC236}">
                  <a16:creationId xmlns:a16="http://schemas.microsoft.com/office/drawing/2014/main" id="{89429E0F-FC9D-FE9C-8C4E-E0E443AFA36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710;p73">
              <a:extLst>
                <a:ext uri="{FF2B5EF4-FFF2-40B4-BE49-F238E27FC236}">
                  <a16:creationId xmlns:a16="http://schemas.microsoft.com/office/drawing/2014/main" id="{291D0577-7EC8-A4BC-CF4C-C4CB751B80A2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711;p73">
              <a:extLst>
                <a:ext uri="{FF2B5EF4-FFF2-40B4-BE49-F238E27FC236}">
                  <a16:creationId xmlns:a16="http://schemas.microsoft.com/office/drawing/2014/main" id="{CB7B7FE0-8AD4-5B4A-078D-8EAD2E183E61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712;p73">
              <a:extLst>
                <a:ext uri="{FF2B5EF4-FFF2-40B4-BE49-F238E27FC236}">
                  <a16:creationId xmlns:a16="http://schemas.microsoft.com/office/drawing/2014/main" id="{6D616755-C5BB-B6E5-E338-9CE547C17B4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713;p73">
              <a:extLst>
                <a:ext uri="{FF2B5EF4-FFF2-40B4-BE49-F238E27FC236}">
                  <a16:creationId xmlns:a16="http://schemas.microsoft.com/office/drawing/2014/main" id="{C12E148E-09BC-C70E-5327-C9950455933A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715;p73">
              <a:extLst>
                <a:ext uri="{FF2B5EF4-FFF2-40B4-BE49-F238E27FC236}">
                  <a16:creationId xmlns:a16="http://schemas.microsoft.com/office/drawing/2014/main" id="{BAB83BB0-178D-BD6B-EF37-AB0991A12BC0}"/>
                </a:ext>
              </a:extLst>
            </p:cNvPr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2" name="Google Shape;929;p47">
            <a:extLst>
              <a:ext uri="{FF2B5EF4-FFF2-40B4-BE49-F238E27FC236}">
                <a16:creationId xmlns:a16="http://schemas.microsoft.com/office/drawing/2014/main" id="{D863C9F8-7F49-04D3-869F-8623EFEF586F}"/>
              </a:ext>
            </a:extLst>
          </p:cNvPr>
          <p:cNvSpPr/>
          <p:nvPr/>
        </p:nvSpPr>
        <p:spPr>
          <a:xfrm flipH="1">
            <a:off x="-171098" y="4136265"/>
            <a:ext cx="1260017" cy="1115128"/>
          </a:xfrm>
          <a:custGeom>
            <a:avLst/>
            <a:gdLst/>
            <a:ahLst/>
            <a:cxnLst/>
            <a:rect l="l" t="t" r="r" b="b"/>
            <a:pathLst>
              <a:path w="46203" h="53114" extrusionOk="0">
                <a:moveTo>
                  <a:pt x="5341" y="1"/>
                </a:moveTo>
                <a:cubicBezTo>
                  <a:pt x="5233" y="1"/>
                  <a:pt x="5125" y="4"/>
                  <a:pt x="5016" y="10"/>
                </a:cubicBezTo>
                <a:cubicBezTo>
                  <a:pt x="2828" y="131"/>
                  <a:pt x="639" y="1682"/>
                  <a:pt x="305" y="3870"/>
                </a:cubicBezTo>
                <a:cubicBezTo>
                  <a:pt x="1" y="6058"/>
                  <a:pt x="1460" y="8125"/>
                  <a:pt x="2980" y="9706"/>
                </a:cubicBezTo>
                <a:cubicBezTo>
                  <a:pt x="5290" y="12077"/>
                  <a:pt x="7873" y="14083"/>
                  <a:pt x="10731" y="15694"/>
                </a:cubicBezTo>
                <a:cubicBezTo>
                  <a:pt x="11247" y="15998"/>
                  <a:pt x="11825" y="16302"/>
                  <a:pt x="12068" y="16849"/>
                </a:cubicBezTo>
                <a:cubicBezTo>
                  <a:pt x="12493" y="17822"/>
                  <a:pt x="11642" y="18916"/>
                  <a:pt x="10670" y="19372"/>
                </a:cubicBezTo>
                <a:cubicBezTo>
                  <a:pt x="9576" y="19858"/>
                  <a:pt x="8329" y="19858"/>
                  <a:pt x="7174" y="20132"/>
                </a:cubicBezTo>
                <a:cubicBezTo>
                  <a:pt x="5989" y="20375"/>
                  <a:pt x="4773" y="21044"/>
                  <a:pt x="4439" y="22199"/>
                </a:cubicBezTo>
                <a:cubicBezTo>
                  <a:pt x="3983" y="23810"/>
                  <a:pt x="5442" y="25299"/>
                  <a:pt x="6840" y="26241"/>
                </a:cubicBezTo>
                <a:cubicBezTo>
                  <a:pt x="9606" y="28126"/>
                  <a:pt x="12706" y="29493"/>
                  <a:pt x="15959" y="30314"/>
                </a:cubicBezTo>
                <a:cubicBezTo>
                  <a:pt x="17083" y="30618"/>
                  <a:pt x="18329" y="30861"/>
                  <a:pt x="19302" y="31530"/>
                </a:cubicBezTo>
                <a:cubicBezTo>
                  <a:pt x="20275" y="32229"/>
                  <a:pt x="20974" y="33536"/>
                  <a:pt x="20518" y="34661"/>
                </a:cubicBezTo>
                <a:cubicBezTo>
                  <a:pt x="20126" y="35697"/>
                  <a:pt x="18934" y="36191"/>
                  <a:pt x="17822" y="36191"/>
                </a:cubicBezTo>
                <a:cubicBezTo>
                  <a:pt x="17727" y="36191"/>
                  <a:pt x="17632" y="36188"/>
                  <a:pt x="17539" y="36181"/>
                </a:cubicBezTo>
                <a:cubicBezTo>
                  <a:pt x="16354" y="36089"/>
                  <a:pt x="15229" y="35573"/>
                  <a:pt x="14074" y="35269"/>
                </a:cubicBezTo>
                <a:cubicBezTo>
                  <a:pt x="13493" y="35113"/>
                  <a:pt x="12875" y="35030"/>
                  <a:pt x="12259" y="35030"/>
                </a:cubicBezTo>
                <a:cubicBezTo>
                  <a:pt x="10586" y="35030"/>
                  <a:pt x="8930" y="35640"/>
                  <a:pt x="8086" y="37062"/>
                </a:cubicBezTo>
                <a:cubicBezTo>
                  <a:pt x="7326" y="38339"/>
                  <a:pt x="7417" y="39980"/>
                  <a:pt x="7995" y="41348"/>
                </a:cubicBezTo>
                <a:cubicBezTo>
                  <a:pt x="8603" y="42716"/>
                  <a:pt x="9636" y="43840"/>
                  <a:pt x="10700" y="44874"/>
                </a:cubicBezTo>
                <a:cubicBezTo>
                  <a:pt x="14439" y="48430"/>
                  <a:pt x="19059" y="51166"/>
                  <a:pt x="24074" y="52351"/>
                </a:cubicBezTo>
                <a:cubicBezTo>
                  <a:pt x="26155" y="52833"/>
                  <a:pt x="28162" y="53114"/>
                  <a:pt x="30130" y="53114"/>
                </a:cubicBezTo>
                <a:cubicBezTo>
                  <a:pt x="32876" y="53114"/>
                  <a:pt x="35547" y="52567"/>
                  <a:pt x="38239" y="51257"/>
                </a:cubicBezTo>
                <a:lnTo>
                  <a:pt x="38208" y="51257"/>
                </a:lnTo>
                <a:cubicBezTo>
                  <a:pt x="45473" y="44965"/>
                  <a:pt x="46202" y="34600"/>
                  <a:pt x="44956" y="25481"/>
                </a:cubicBezTo>
                <a:cubicBezTo>
                  <a:pt x="44743" y="23961"/>
                  <a:pt x="44743" y="22351"/>
                  <a:pt x="43892" y="21074"/>
                </a:cubicBezTo>
                <a:cubicBezTo>
                  <a:pt x="43263" y="20163"/>
                  <a:pt x="42169" y="19530"/>
                  <a:pt x="41130" y="19530"/>
                </a:cubicBezTo>
                <a:cubicBezTo>
                  <a:pt x="40714" y="19530"/>
                  <a:pt x="40306" y="19632"/>
                  <a:pt x="39941" y="19858"/>
                </a:cubicBezTo>
                <a:cubicBezTo>
                  <a:pt x="38847" y="20496"/>
                  <a:pt x="38482" y="21864"/>
                  <a:pt x="37965" y="23019"/>
                </a:cubicBezTo>
                <a:cubicBezTo>
                  <a:pt x="37266" y="24569"/>
                  <a:pt x="36141" y="25876"/>
                  <a:pt x="34743" y="26819"/>
                </a:cubicBezTo>
                <a:cubicBezTo>
                  <a:pt x="34088" y="27256"/>
                  <a:pt x="33291" y="27599"/>
                  <a:pt x="32522" y="27599"/>
                </a:cubicBezTo>
                <a:cubicBezTo>
                  <a:pt x="32221" y="27599"/>
                  <a:pt x="31925" y="27546"/>
                  <a:pt x="31643" y="27427"/>
                </a:cubicBezTo>
                <a:cubicBezTo>
                  <a:pt x="30245" y="26849"/>
                  <a:pt x="29910" y="25056"/>
                  <a:pt x="29728" y="23536"/>
                </a:cubicBezTo>
                <a:lnTo>
                  <a:pt x="28938" y="15025"/>
                </a:lnTo>
                <a:cubicBezTo>
                  <a:pt x="28786" y="13505"/>
                  <a:pt x="28634" y="11955"/>
                  <a:pt x="28026" y="10557"/>
                </a:cubicBezTo>
                <a:cubicBezTo>
                  <a:pt x="27387" y="9159"/>
                  <a:pt x="26202" y="7943"/>
                  <a:pt x="24713" y="7700"/>
                </a:cubicBezTo>
                <a:cubicBezTo>
                  <a:pt x="24551" y="7670"/>
                  <a:pt x="24388" y="7656"/>
                  <a:pt x="24224" y="7656"/>
                </a:cubicBezTo>
                <a:cubicBezTo>
                  <a:pt x="22879" y="7656"/>
                  <a:pt x="21535" y="8624"/>
                  <a:pt x="21399" y="9980"/>
                </a:cubicBezTo>
                <a:cubicBezTo>
                  <a:pt x="21308" y="10618"/>
                  <a:pt x="21521" y="11226"/>
                  <a:pt x="21551" y="11864"/>
                </a:cubicBezTo>
                <a:cubicBezTo>
                  <a:pt x="21551" y="12502"/>
                  <a:pt x="21339" y="13232"/>
                  <a:pt x="20792" y="13475"/>
                </a:cubicBezTo>
                <a:cubicBezTo>
                  <a:pt x="20662" y="13529"/>
                  <a:pt x="20528" y="13553"/>
                  <a:pt x="20393" y="13553"/>
                </a:cubicBezTo>
                <a:cubicBezTo>
                  <a:pt x="19922" y="13553"/>
                  <a:pt x="19430" y="13265"/>
                  <a:pt x="19029" y="12958"/>
                </a:cubicBezTo>
                <a:cubicBezTo>
                  <a:pt x="17326" y="11560"/>
                  <a:pt x="16050" y="9706"/>
                  <a:pt x="14864" y="7852"/>
                </a:cubicBezTo>
                <a:cubicBezTo>
                  <a:pt x="13679" y="5967"/>
                  <a:pt x="12493" y="4083"/>
                  <a:pt x="10883" y="2533"/>
                </a:cubicBezTo>
                <a:cubicBezTo>
                  <a:pt x="9380" y="1088"/>
                  <a:pt x="7412" y="1"/>
                  <a:pt x="534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" name="Google Shape;1181;p50">
            <a:extLst>
              <a:ext uri="{FF2B5EF4-FFF2-40B4-BE49-F238E27FC236}">
                <a16:creationId xmlns:a16="http://schemas.microsoft.com/office/drawing/2014/main" id="{58856393-C19D-DCD4-FB8C-E9AFD091EE6B}"/>
              </a:ext>
            </a:extLst>
          </p:cNvPr>
          <p:cNvGrpSpPr/>
          <p:nvPr/>
        </p:nvGrpSpPr>
        <p:grpSpPr>
          <a:xfrm rot="1631380">
            <a:off x="510311" y="4257371"/>
            <a:ext cx="666389" cy="982655"/>
            <a:chOff x="3312267" y="2949449"/>
            <a:chExt cx="928765" cy="1369555"/>
          </a:xfrm>
        </p:grpSpPr>
        <p:sp>
          <p:nvSpPr>
            <p:cNvPr id="1504" name="Google Shape;1182;p50">
              <a:extLst>
                <a:ext uri="{FF2B5EF4-FFF2-40B4-BE49-F238E27FC236}">
                  <a16:creationId xmlns:a16="http://schemas.microsoft.com/office/drawing/2014/main" id="{762E7109-42A8-C0AF-162D-27E22DA4E108}"/>
                </a:ext>
              </a:extLst>
            </p:cNvPr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183;p50">
              <a:extLst>
                <a:ext uri="{FF2B5EF4-FFF2-40B4-BE49-F238E27FC236}">
                  <a16:creationId xmlns:a16="http://schemas.microsoft.com/office/drawing/2014/main" id="{ABA0BE86-1720-8D2C-11F6-D05BB59CF51F}"/>
                </a:ext>
              </a:extLst>
            </p:cNvPr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184;p50">
              <a:extLst>
                <a:ext uri="{FF2B5EF4-FFF2-40B4-BE49-F238E27FC236}">
                  <a16:creationId xmlns:a16="http://schemas.microsoft.com/office/drawing/2014/main" id="{994E36F9-3689-1E5D-BE0E-A063184856A2}"/>
                </a:ext>
              </a:extLst>
            </p:cNvPr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185;p50">
              <a:extLst>
                <a:ext uri="{FF2B5EF4-FFF2-40B4-BE49-F238E27FC236}">
                  <a16:creationId xmlns:a16="http://schemas.microsoft.com/office/drawing/2014/main" id="{AB550502-9CAD-EF77-8FA6-7112C86A92E7}"/>
                </a:ext>
              </a:extLst>
            </p:cNvPr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186;p50">
              <a:extLst>
                <a:ext uri="{FF2B5EF4-FFF2-40B4-BE49-F238E27FC236}">
                  <a16:creationId xmlns:a16="http://schemas.microsoft.com/office/drawing/2014/main" id="{143A9B75-D0BE-551E-1C96-9C78A21E0BAC}"/>
                </a:ext>
              </a:extLst>
            </p:cNvPr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187;p50">
              <a:extLst>
                <a:ext uri="{FF2B5EF4-FFF2-40B4-BE49-F238E27FC236}">
                  <a16:creationId xmlns:a16="http://schemas.microsoft.com/office/drawing/2014/main" id="{4AD3ADFB-E736-208D-DC50-FF547B518252}"/>
                </a:ext>
              </a:extLst>
            </p:cNvPr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7334DE-3619-5EE5-9882-30860F824E0A}"/>
              </a:ext>
            </a:extLst>
          </p:cNvPr>
          <p:cNvSpPr txBox="1"/>
          <p:nvPr/>
        </p:nvSpPr>
        <p:spPr>
          <a:xfrm>
            <a:off x="708382" y="2088931"/>
            <a:ext cx="49093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indent="-285750" algn="just">
              <a:buFont typeface="Wingdings" panose="05000000000000000000" pitchFamily="2" charset="2"/>
              <a:buChar char="Ø"/>
            </a:pPr>
            <a:r>
              <a:rPr lang="en-US" altLang="ko-KR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Success usually comes to those who are too busy to be looking for 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 build="p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28" y="2897940"/>
            <a:ext cx="8520600" cy="832232"/>
          </a:xfrm>
        </p:spPr>
        <p:txBody>
          <a:bodyPr/>
          <a:lstStyle/>
          <a:p>
            <a:r>
              <a:rPr lang="en-US" sz="4400" dirty="0"/>
              <a:t>Post Your Attendance</a:t>
            </a:r>
            <a:endParaRPr lang="en-IN" sz="4400" dirty="0"/>
          </a:p>
        </p:txBody>
      </p:sp>
      <p:pic>
        <p:nvPicPr>
          <p:cNvPr id="2050" name="Picture 2" descr="Attendance Images – Browse 72,302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6" y="1061232"/>
            <a:ext cx="2437946" cy="15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1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157</Words>
  <Application>Microsoft Office PowerPoint</Application>
  <PresentationFormat>On-screen Show (16:9)</PresentationFormat>
  <Paragraphs>34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Fira Sans Condensed ExtraBold</vt:lpstr>
      <vt:lpstr>Fira Sans Condensed</vt:lpstr>
      <vt:lpstr>Algerian</vt:lpstr>
      <vt:lpstr>Cambria</vt:lpstr>
      <vt:lpstr>Raleway</vt:lpstr>
      <vt:lpstr>Fredoka One</vt:lpstr>
      <vt:lpstr>Wingdings</vt:lpstr>
      <vt:lpstr>Arial</vt:lpstr>
      <vt:lpstr>Barlow</vt:lpstr>
      <vt:lpstr>Roboto Slab SemiBold</vt:lpstr>
      <vt:lpstr>Cambria Math</vt:lpstr>
      <vt:lpstr>Lato Heavy</vt:lpstr>
      <vt:lpstr>Roboto Black</vt:lpstr>
      <vt:lpstr>Retato Slideshow by Slidesgo</vt:lpstr>
      <vt:lpstr>PowerPoint Presentation</vt:lpstr>
      <vt:lpstr>PowerPoint Presentation</vt:lpstr>
      <vt:lpstr>Announcement</vt:lpstr>
      <vt:lpstr>PowerPoint Presentation</vt:lpstr>
      <vt:lpstr>PowerPoint Presentation</vt:lpstr>
      <vt:lpstr>Solution - Internship</vt:lpstr>
      <vt:lpstr>PowerPoint Presentation</vt:lpstr>
      <vt:lpstr>PowerPoint Presentation</vt:lpstr>
      <vt:lpstr>Post Your Attendance</vt:lpstr>
      <vt:lpstr>PowerPoint Presentation</vt:lpstr>
      <vt:lpstr>Q &amp; A Session?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– 30 Days Challenge</dc:title>
  <cp:lastModifiedBy>Admin</cp:lastModifiedBy>
  <cp:revision>90</cp:revision>
  <dcterms:modified xsi:type="dcterms:W3CDTF">2024-01-09T13:42:05Z</dcterms:modified>
</cp:coreProperties>
</file>